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4" r:id="rId4"/>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embeddedFontLst>
    <p:embeddedFont>
      <p:font typeface="Nunito"/>
      <p:regular r:id="rId30"/>
      <p:bold r:id="rId31"/>
      <p:italic r:id="rId32"/>
      <p:boldItalic r:id="rId33"/>
    </p:embeddedFont>
    <p:embeddedFont>
      <p:font typeface="Montserrat"/>
      <p:regular r:id="rId34"/>
      <p:bold r:id="rId35"/>
      <p:italic r:id="rId36"/>
      <p:boldItalic r:id="rId37"/>
    </p:embeddedFont>
    <p:embeddedFont>
      <p:font typeface="Questrial"/>
      <p:regular r:id="rId38"/>
    </p:embeddedFont>
    <p:embeddedFont>
      <p:font typeface="Century Gothic"/>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8911756-DFCD-4FBC-B2FA-F4273D1976F9}">
  <a:tblStyle styleId="{D8911756-DFCD-4FBC-B2FA-F4273D1976F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CenturyGothic-bold.fntdata"/><Relationship Id="rId20" Type="http://schemas.openxmlformats.org/officeDocument/2006/relationships/slide" Target="slides/slide14.xml"/><Relationship Id="rId42" Type="http://schemas.openxmlformats.org/officeDocument/2006/relationships/font" Target="fonts/CenturyGothic-boldItalic.fntdata"/><Relationship Id="rId41" Type="http://schemas.openxmlformats.org/officeDocument/2006/relationships/font" Target="fonts/CenturyGothic-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Nunito-bold.fntdata"/><Relationship Id="rId30" Type="http://schemas.openxmlformats.org/officeDocument/2006/relationships/font" Target="fonts/Nunito-regular.fntdata"/><Relationship Id="rId11" Type="http://schemas.openxmlformats.org/officeDocument/2006/relationships/slide" Target="slides/slide5.xml"/><Relationship Id="rId33" Type="http://schemas.openxmlformats.org/officeDocument/2006/relationships/font" Target="fonts/Nunito-boldItalic.fntdata"/><Relationship Id="rId10" Type="http://schemas.openxmlformats.org/officeDocument/2006/relationships/slide" Target="slides/slide4.xml"/><Relationship Id="rId32" Type="http://schemas.openxmlformats.org/officeDocument/2006/relationships/font" Target="fonts/Nunito-italic.fntdata"/><Relationship Id="rId13" Type="http://schemas.openxmlformats.org/officeDocument/2006/relationships/slide" Target="slides/slide7.xml"/><Relationship Id="rId35" Type="http://schemas.openxmlformats.org/officeDocument/2006/relationships/font" Target="fonts/Montserrat-bold.fntdata"/><Relationship Id="rId12" Type="http://schemas.openxmlformats.org/officeDocument/2006/relationships/slide" Target="slides/slide6.xml"/><Relationship Id="rId34" Type="http://schemas.openxmlformats.org/officeDocument/2006/relationships/font" Target="fonts/Montserrat-regular.fntdata"/><Relationship Id="rId15" Type="http://schemas.openxmlformats.org/officeDocument/2006/relationships/slide" Target="slides/slide9.xml"/><Relationship Id="rId37" Type="http://schemas.openxmlformats.org/officeDocument/2006/relationships/font" Target="fonts/Montserrat-boldItalic.fntdata"/><Relationship Id="rId14" Type="http://schemas.openxmlformats.org/officeDocument/2006/relationships/slide" Target="slides/slide8.xml"/><Relationship Id="rId36" Type="http://schemas.openxmlformats.org/officeDocument/2006/relationships/font" Target="fonts/Montserrat-italic.fntdata"/><Relationship Id="rId17" Type="http://schemas.openxmlformats.org/officeDocument/2006/relationships/slide" Target="slides/slide11.xml"/><Relationship Id="rId39" Type="http://schemas.openxmlformats.org/officeDocument/2006/relationships/font" Target="fonts/CenturyGothic-regular.fntdata"/><Relationship Id="rId16" Type="http://schemas.openxmlformats.org/officeDocument/2006/relationships/slide" Target="slides/slide10.xml"/><Relationship Id="rId38" Type="http://schemas.openxmlformats.org/officeDocument/2006/relationships/font" Target="fonts/Questrial-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indent="-88900" lvl="0" marL="0" marR="0" rtl="0" algn="l">
              <a:spcBef>
                <a:spcPts val="0"/>
              </a:spcBef>
              <a:spcAft>
                <a:spcPts val="0"/>
              </a:spcAft>
              <a:buSzPts val="1400"/>
              <a:buChar char="●"/>
              <a:defRPr/>
            </a:lvl1pPr>
            <a:lvl2pPr indent="-88946" lvl="1" marL="342946" marR="0" rtl="0" algn="l">
              <a:spcBef>
                <a:spcPts val="0"/>
              </a:spcBef>
              <a:spcAft>
                <a:spcPts val="0"/>
              </a:spcAft>
              <a:buSzPts val="1400"/>
              <a:buChar char="○"/>
              <a:defRPr/>
            </a:lvl2pPr>
            <a:lvl3pPr indent="-88990" lvl="2" marL="685891" marR="0" rtl="0" algn="l">
              <a:spcBef>
                <a:spcPts val="0"/>
              </a:spcBef>
              <a:spcAft>
                <a:spcPts val="0"/>
              </a:spcAft>
              <a:buSzPts val="1400"/>
              <a:buChar char="■"/>
              <a:defRPr/>
            </a:lvl3pPr>
            <a:lvl4pPr indent="-89037" lvl="3" marL="1028837" marR="0" rtl="0" algn="l">
              <a:spcBef>
                <a:spcPts val="0"/>
              </a:spcBef>
              <a:spcAft>
                <a:spcPts val="0"/>
              </a:spcAft>
              <a:buSzPts val="1400"/>
              <a:buChar char="●"/>
              <a:defRPr/>
            </a:lvl4pPr>
            <a:lvl5pPr indent="-89083" lvl="4" marL="1371783" marR="0" rtl="0" algn="l">
              <a:spcBef>
                <a:spcPts val="0"/>
              </a:spcBef>
              <a:spcAft>
                <a:spcPts val="0"/>
              </a:spcAft>
              <a:buSzPts val="1400"/>
              <a:buChar char="○"/>
              <a:defRPr/>
            </a:lvl5pPr>
            <a:lvl6pPr indent="-89129" lvl="5" marL="1714729" marR="0" rtl="0" algn="l">
              <a:spcBef>
                <a:spcPts val="0"/>
              </a:spcBef>
              <a:spcAft>
                <a:spcPts val="0"/>
              </a:spcAft>
              <a:buSzPts val="1400"/>
              <a:buChar char="■"/>
              <a:defRPr/>
            </a:lvl6pPr>
            <a:lvl7pPr indent="-89174" lvl="6" marL="2057674" marR="0" rtl="0" algn="l">
              <a:spcBef>
                <a:spcPts val="0"/>
              </a:spcBef>
              <a:spcAft>
                <a:spcPts val="0"/>
              </a:spcAft>
              <a:buSzPts val="1400"/>
              <a:buChar char="●"/>
              <a:defRPr/>
            </a:lvl7pPr>
            <a:lvl8pPr indent="-89219" lvl="7" marL="2400620" marR="0" rtl="0" algn="l">
              <a:spcBef>
                <a:spcPts val="0"/>
              </a:spcBef>
              <a:spcAft>
                <a:spcPts val="0"/>
              </a:spcAft>
              <a:buSzPts val="1400"/>
              <a:buChar char="○"/>
              <a:defRPr/>
            </a:lvl8pPr>
            <a:lvl9pPr indent="-89266" lvl="8" marL="2743566" marR="0" rtl="0" algn="l">
              <a:spcBef>
                <a:spcPts val="0"/>
              </a:spcBef>
              <a:spcAft>
                <a:spcPts val="0"/>
              </a:spcAft>
              <a:buSzPts val="1400"/>
              <a:buChar char="■"/>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noAutofit/>
          </a:bodyPr>
          <a:lstStyle>
            <a:lvl1pPr indent="-88900" lvl="0" marL="0" marR="0" rtl="0" algn="r">
              <a:spcBef>
                <a:spcPts val="0"/>
              </a:spcBef>
              <a:spcAft>
                <a:spcPts val="0"/>
              </a:spcAft>
              <a:buSzPts val="1400"/>
              <a:buChar char="●"/>
              <a:defRPr/>
            </a:lvl1pPr>
            <a:lvl2pPr indent="-88946" lvl="1" marL="342946" marR="0" rtl="0" algn="l">
              <a:spcBef>
                <a:spcPts val="0"/>
              </a:spcBef>
              <a:spcAft>
                <a:spcPts val="0"/>
              </a:spcAft>
              <a:buSzPts val="1400"/>
              <a:buChar char="○"/>
              <a:defRPr/>
            </a:lvl2pPr>
            <a:lvl3pPr indent="-88990" lvl="2" marL="685891" marR="0" rtl="0" algn="l">
              <a:spcBef>
                <a:spcPts val="0"/>
              </a:spcBef>
              <a:spcAft>
                <a:spcPts val="0"/>
              </a:spcAft>
              <a:buSzPts val="1400"/>
              <a:buChar char="■"/>
              <a:defRPr/>
            </a:lvl3pPr>
            <a:lvl4pPr indent="-89037" lvl="3" marL="1028837" marR="0" rtl="0" algn="l">
              <a:spcBef>
                <a:spcPts val="0"/>
              </a:spcBef>
              <a:spcAft>
                <a:spcPts val="0"/>
              </a:spcAft>
              <a:buSzPts val="1400"/>
              <a:buChar char="●"/>
              <a:defRPr/>
            </a:lvl4pPr>
            <a:lvl5pPr indent="-89083" lvl="4" marL="1371783" marR="0" rtl="0" algn="l">
              <a:spcBef>
                <a:spcPts val="0"/>
              </a:spcBef>
              <a:spcAft>
                <a:spcPts val="0"/>
              </a:spcAft>
              <a:buSzPts val="1400"/>
              <a:buChar char="○"/>
              <a:defRPr/>
            </a:lvl5pPr>
            <a:lvl6pPr indent="-89129" lvl="5" marL="1714729" marR="0" rtl="0" algn="l">
              <a:spcBef>
                <a:spcPts val="0"/>
              </a:spcBef>
              <a:spcAft>
                <a:spcPts val="0"/>
              </a:spcAft>
              <a:buSzPts val="1400"/>
              <a:buChar char="■"/>
              <a:defRPr/>
            </a:lvl6pPr>
            <a:lvl7pPr indent="-89174" lvl="6" marL="2057674" marR="0" rtl="0" algn="l">
              <a:spcBef>
                <a:spcPts val="0"/>
              </a:spcBef>
              <a:spcAft>
                <a:spcPts val="0"/>
              </a:spcAft>
              <a:buSzPts val="1400"/>
              <a:buChar char="●"/>
              <a:defRPr/>
            </a:lvl7pPr>
            <a:lvl8pPr indent="-89219" lvl="7" marL="2400620" marR="0" rtl="0" algn="l">
              <a:spcBef>
                <a:spcPts val="0"/>
              </a:spcBef>
              <a:spcAft>
                <a:spcPts val="0"/>
              </a:spcAft>
              <a:buSzPts val="1400"/>
              <a:buChar char="○"/>
              <a:defRPr/>
            </a:lvl8pPr>
            <a:lvl9pPr indent="-89266" lvl="8" marL="2743566" marR="0" rtl="0" algn="l">
              <a:spcBef>
                <a:spcPts val="0"/>
              </a:spcBef>
              <a:spcAft>
                <a:spcPts val="0"/>
              </a:spcAft>
              <a:buSzPts val="1400"/>
              <a:buChar char="■"/>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SzPts val="1400"/>
              <a:buChar char="●"/>
              <a:defRPr/>
            </a:lvl1pPr>
            <a:lvl2pPr indent="-317500" lvl="1" marL="914400" marR="0" rtl="0" algn="l">
              <a:spcBef>
                <a:spcPts val="0"/>
              </a:spcBef>
              <a:spcAft>
                <a:spcPts val="0"/>
              </a:spcAft>
              <a:buSzPts val="1400"/>
              <a:buChar char="○"/>
              <a:defRPr/>
            </a:lvl2pPr>
            <a:lvl3pPr indent="-317500" lvl="2" marL="1371600" marR="0" rtl="0" algn="l">
              <a:spcBef>
                <a:spcPts val="0"/>
              </a:spcBef>
              <a:spcAft>
                <a:spcPts val="0"/>
              </a:spcAft>
              <a:buSzPts val="1400"/>
              <a:buChar char="■"/>
              <a:defRPr/>
            </a:lvl3pPr>
            <a:lvl4pPr indent="-317500" lvl="3" marL="1828800" marR="0" rtl="0" algn="l">
              <a:spcBef>
                <a:spcPts val="0"/>
              </a:spcBef>
              <a:spcAft>
                <a:spcPts val="0"/>
              </a:spcAft>
              <a:buSzPts val="1400"/>
              <a:buChar char="●"/>
              <a:defRPr/>
            </a:lvl4pPr>
            <a:lvl5pPr indent="-317500" lvl="4" marL="2286000" marR="0" rtl="0" algn="l">
              <a:spcBef>
                <a:spcPts val="0"/>
              </a:spcBef>
              <a:spcAft>
                <a:spcPts val="0"/>
              </a:spcAft>
              <a:buSzPts val="1400"/>
              <a:buChar char="○"/>
              <a:defRPr/>
            </a:lvl5pPr>
            <a:lvl6pPr indent="-317500" lvl="5" marL="2743200" marR="0" rtl="0" algn="l">
              <a:spcBef>
                <a:spcPts val="0"/>
              </a:spcBef>
              <a:spcAft>
                <a:spcPts val="0"/>
              </a:spcAft>
              <a:buSzPts val="1400"/>
              <a:buChar char="■"/>
              <a:defRPr/>
            </a:lvl6pPr>
            <a:lvl7pPr indent="-317500" lvl="6" marL="3200400" marR="0" rtl="0" algn="l">
              <a:spcBef>
                <a:spcPts val="0"/>
              </a:spcBef>
              <a:spcAft>
                <a:spcPts val="0"/>
              </a:spcAft>
              <a:buSzPts val="1400"/>
              <a:buChar char="●"/>
              <a:defRPr/>
            </a:lvl7pPr>
            <a:lvl8pPr indent="-317500" lvl="7" marL="3657600" marR="0" rtl="0" algn="l">
              <a:spcBef>
                <a:spcPts val="0"/>
              </a:spcBef>
              <a:spcAft>
                <a:spcPts val="0"/>
              </a:spcAft>
              <a:buSzPts val="1400"/>
              <a:buChar char="○"/>
              <a:defRPr/>
            </a:lvl8pPr>
            <a:lvl9pPr indent="-317500" lvl="8" marL="4114800" marR="0" rtl="0" algn="l">
              <a:spcBef>
                <a:spcPts val="0"/>
              </a:spcBef>
              <a:spcAft>
                <a:spcPts val="0"/>
              </a:spcAft>
              <a:buSzPts val="1400"/>
              <a:buChar char="■"/>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noAutofit/>
          </a:bodyPr>
          <a:lstStyle>
            <a:lvl1pPr indent="-88900" lvl="0" marL="0" marR="0" rtl="0" algn="l">
              <a:spcBef>
                <a:spcPts val="0"/>
              </a:spcBef>
              <a:spcAft>
                <a:spcPts val="0"/>
              </a:spcAft>
              <a:buSzPts val="1400"/>
              <a:buChar char="●"/>
              <a:defRPr/>
            </a:lvl1pPr>
            <a:lvl2pPr indent="-88946" lvl="1" marL="342946" marR="0" rtl="0" algn="l">
              <a:spcBef>
                <a:spcPts val="0"/>
              </a:spcBef>
              <a:spcAft>
                <a:spcPts val="0"/>
              </a:spcAft>
              <a:buSzPts val="1400"/>
              <a:buChar char="○"/>
              <a:defRPr/>
            </a:lvl2pPr>
            <a:lvl3pPr indent="-88990" lvl="2" marL="685891" marR="0" rtl="0" algn="l">
              <a:spcBef>
                <a:spcPts val="0"/>
              </a:spcBef>
              <a:spcAft>
                <a:spcPts val="0"/>
              </a:spcAft>
              <a:buSzPts val="1400"/>
              <a:buChar char="■"/>
              <a:defRPr/>
            </a:lvl3pPr>
            <a:lvl4pPr indent="-89037" lvl="3" marL="1028837" marR="0" rtl="0" algn="l">
              <a:spcBef>
                <a:spcPts val="0"/>
              </a:spcBef>
              <a:spcAft>
                <a:spcPts val="0"/>
              </a:spcAft>
              <a:buSzPts val="1400"/>
              <a:buChar char="●"/>
              <a:defRPr/>
            </a:lvl4pPr>
            <a:lvl5pPr indent="-89083" lvl="4" marL="1371783" marR="0" rtl="0" algn="l">
              <a:spcBef>
                <a:spcPts val="0"/>
              </a:spcBef>
              <a:spcAft>
                <a:spcPts val="0"/>
              </a:spcAft>
              <a:buSzPts val="1400"/>
              <a:buChar char="○"/>
              <a:defRPr/>
            </a:lvl5pPr>
            <a:lvl6pPr indent="-89129" lvl="5" marL="1714729" marR="0" rtl="0" algn="l">
              <a:spcBef>
                <a:spcPts val="0"/>
              </a:spcBef>
              <a:spcAft>
                <a:spcPts val="0"/>
              </a:spcAft>
              <a:buSzPts val="1400"/>
              <a:buChar char="■"/>
              <a:defRPr/>
            </a:lvl6pPr>
            <a:lvl7pPr indent="-89174" lvl="6" marL="2057674" marR="0" rtl="0" algn="l">
              <a:spcBef>
                <a:spcPts val="0"/>
              </a:spcBef>
              <a:spcAft>
                <a:spcPts val="0"/>
              </a:spcAft>
              <a:buSzPts val="1400"/>
              <a:buChar char="●"/>
              <a:defRPr/>
            </a:lvl7pPr>
            <a:lvl8pPr indent="-89219" lvl="7" marL="2400620" marR="0" rtl="0" algn="l">
              <a:spcBef>
                <a:spcPts val="0"/>
              </a:spcBef>
              <a:spcAft>
                <a:spcPts val="0"/>
              </a:spcAft>
              <a:buSzPts val="1400"/>
              <a:buChar char="○"/>
              <a:defRPr/>
            </a:lvl8pPr>
            <a:lvl9pPr indent="-89266" lvl="8" marL="2743566" marR="0" rtl="0" algn="l">
              <a:spcBef>
                <a:spcPts val="0"/>
              </a:spcBef>
              <a:spcAft>
                <a:spcPts val="0"/>
              </a:spcAft>
              <a:buSzPts val="1400"/>
              <a:buChar char="■"/>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91425" lIns="91425" spcFirstLastPara="1" rIns="91425" wrap="square" tIns="91425">
            <a:noAutofit/>
          </a:bodyPr>
          <a:lstStyle/>
          <a:p>
            <a:pPr indent="-88900" lvl="0" marL="0" marR="0" rtl="0" algn="r">
              <a:spcBef>
                <a:spcPts val="0"/>
              </a:spcBef>
              <a:spcAft>
                <a:spcPts val="0"/>
              </a:spcAft>
              <a:buSzPts val="1400"/>
              <a:buChar char="●"/>
            </a:pPr>
            <a:r>
              <a:t/>
            </a:r>
            <a:endParaRPr/>
          </a:p>
          <a:p>
            <a:pPr indent="-88946" lvl="1" marL="342946" marR="0" rtl="0" algn="l">
              <a:spcBef>
                <a:spcPts val="0"/>
              </a:spcBef>
              <a:spcAft>
                <a:spcPts val="0"/>
              </a:spcAft>
              <a:buSzPts val="1400"/>
              <a:buChar char="○"/>
            </a:pPr>
            <a:r>
              <a:t/>
            </a:r>
            <a:endParaRPr/>
          </a:p>
          <a:p>
            <a:pPr indent="-88990" lvl="2" marL="685891" marR="0" rtl="0" algn="l">
              <a:spcBef>
                <a:spcPts val="0"/>
              </a:spcBef>
              <a:spcAft>
                <a:spcPts val="0"/>
              </a:spcAft>
              <a:buSzPts val="1400"/>
              <a:buChar char="■"/>
            </a:pPr>
            <a:r>
              <a:t/>
            </a:r>
            <a:endParaRPr/>
          </a:p>
          <a:p>
            <a:pPr indent="-89037" lvl="3" marL="1028837" marR="0" rtl="0" algn="l">
              <a:spcBef>
                <a:spcPts val="0"/>
              </a:spcBef>
              <a:spcAft>
                <a:spcPts val="0"/>
              </a:spcAft>
              <a:buSzPts val="1400"/>
              <a:buChar char="●"/>
            </a:pPr>
            <a:r>
              <a:t/>
            </a:r>
            <a:endParaRPr/>
          </a:p>
          <a:p>
            <a:pPr indent="-89083" lvl="4" marL="1371783" marR="0" rtl="0" algn="l">
              <a:spcBef>
                <a:spcPts val="0"/>
              </a:spcBef>
              <a:spcAft>
                <a:spcPts val="0"/>
              </a:spcAft>
              <a:buSzPts val="1400"/>
              <a:buChar char="○"/>
            </a:pPr>
            <a:r>
              <a:t/>
            </a:r>
            <a:endParaRPr/>
          </a:p>
          <a:p>
            <a:pPr indent="-89129" lvl="5" marL="1714729" marR="0" rtl="0" algn="l">
              <a:spcBef>
                <a:spcPts val="0"/>
              </a:spcBef>
              <a:spcAft>
                <a:spcPts val="0"/>
              </a:spcAft>
              <a:buSzPts val="1400"/>
              <a:buChar char="■"/>
            </a:pPr>
            <a:r>
              <a:t/>
            </a:r>
            <a:endParaRPr/>
          </a:p>
          <a:p>
            <a:pPr indent="-89174" lvl="6" marL="2057674" marR="0" rtl="0" algn="l">
              <a:spcBef>
                <a:spcPts val="0"/>
              </a:spcBef>
              <a:spcAft>
                <a:spcPts val="0"/>
              </a:spcAft>
              <a:buSzPts val="1400"/>
              <a:buChar char="●"/>
            </a:pPr>
            <a:r>
              <a:t/>
            </a:r>
            <a:endParaRPr/>
          </a:p>
          <a:p>
            <a:pPr indent="-89219" lvl="7" marL="2400620" marR="0" rtl="0" algn="l">
              <a:spcBef>
                <a:spcPts val="0"/>
              </a:spcBef>
              <a:spcAft>
                <a:spcPts val="0"/>
              </a:spcAft>
              <a:buSzPts val="1400"/>
              <a:buChar char="○"/>
            </a:pPr>
            <a:r>
              <a:t/>
            </a:r>
            <a:endParaRPr/>
          </a:p>
          <a:p>
            <a:pPr indent="-89266" lvl="8" marL="2743566" marR="0" rtl="0" algn="l">
              <a:spcBef>
                <a:spcPts val="0"/>
              </a:spcBef>
              <a:spcAft>
                <a:spcPts val="0"/>
              </a:spcAft>
              <a:buSzPts val="1400"/>
              <a:buChar char="■"/>
            </a:pPr>
            <a:r>
              <a:t/>
            </a:r>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graidenetwork.com/blog-all/2018/8/1/the-two-keys-to-quality-testing-reliability-and-validity"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cpsarts.org/teachers/arts-instructional-resources/standards-toolkit/"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 name="Shape 42"/>
        <p:cNvGrpSpPr/>
        <p:nvPr/>
      </p:nvGrpSpPr>
      <p:grpSpPr>
        <a:xfrm>
          <a:off x="0" y="0"/>
          <a:ext cx="0" cy="0"/>
          <a:chOff x="0" y="0"/>
          <a:chExt cx="0" cy="0"/>
        </a:xfrm>
      </p:grpSpPr>
      <p:sp>
        <p:nvSpPr>
          <p:cNvPr id="43" name="Google Shape;43;g4b21dda28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p>
        </p:txBody>
      </p:sp>
      <p:sp>
        <p:nvSpPr>
          <p:cNvPr id="44" name="Google Shape;44;g4b21dda28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4de076cc9b_0_1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de076cc9b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000">
                <a:solidFill>
                  <a:schemeClr val="dk1"/>
                </a:solidFill>
              </a:rPr>
              <a:t>Arts assessments should evaluate students arts’ </a:t>
            </a:r>
            <a:r>
              <a:rPr b="1" lang="en-US" sz="1000">
                <a:solidFill>
                  <a:schemeClr val="dk1"/>
                </a:solidFill>
              </a:rPr>
              <a:t>knowledge</a:t>
            </a:r>
            <a:r>
              <a:rPr lang="en-US" sz="1000">
                <a:solidFill>
                  <a:schemeClr val="dk1"/>
                </a:solidFill>
              </a:rPr>
              <a:t> (understanding of facts, concepts, etc), artmaking </a:t>
            </a:r>
            <a:r>
              <a:rPr b="1" lang="en-US" sz="1000">
                <a:solidFill>
                  <a:schemeClr val="dk1"/>
                </a:solidFill>
              </a:rPr>
              <a:t>processes</a:t>
            </a:r>
            <a:r>
              <a:rPr lang="en-US" sz="1000">
                <a:solidFill>
                  <a:schemeClr val="dk1"/>
                </a:solidFill>
              </a:rPr>
              <a:t> (How did they make what they made? Why did they make it that way?) and students’ </a:t>
            </a:r>
            <a:r>
              <a:rPr b="1" lang="en-US" sz="1000">
                <a:solidFill>
                  <a:schemeClr val="dk1"/>
                </a:solidFill>
              </a:rPr>
              <a:t>products</a:t>
            </a:r>
            <a:r>
              <a:rPr lang="en-US" sz="1000">
                <a:solidFill>
                  <a:schemeClr val="dk1"/>
                </a:solidFill>
              </a:rPr>
              <a:t> (the actual artworks that they create). </a:t>
            </a:r>
            <a:endParaRPr sz="10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4dfd63537a_1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4dfd63537a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000"/>
              <a:t>What do we mean by arts knowledge, process, and product? Mastery of all of these elements should be considered in quality assessments. Not every assessment has to evaluate all three </a:t>
            </a:r>
            <a:r>
              <a:rPr i="1" lang="en-US" sz="1000"/>
              <a:t>simultaneously</a:t>
            </a:r>
            <a:r>
              <a:rPr lang="en-US" sz="1000"/>
              <a:t>, but they should all be examined through a well-rounded suite of assessments.</a:t>
            </a:r>
            <a:endParaRPr sz="10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4de076cc9b_0_1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4de076cc9b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000">
                <a:solidFill>
                  <a:schemeClr val="dk1"/>
                </a:solidFill>
              </a:rPr>
              <a:t>Quality assessments look for mastery of higher-order thinking skills like critical thinking, problem-solving, reflection, and collaboration, in addition to lower-order skills (procedural knowledge, factual recall).</a:t>
            </a:r>
            <a:endParaRPr sz="10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4e9bd4dd0f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4e9bd4dd0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000">
                <a:solidFill>
                  <a:schemeClr val="dk1"/>
                </a:solidFill>
              </a:rPr>
              <a:t>How do students practice “higher-order skills” in the arts? Hess’s Cognitive Rigor Matrix applies Depth of Knowledge (DOK) levels to modes of artistic practice, which we can correlate to the four artistic processes outlined in the Illinois Arts Learning Standards.</a:t>
            </a:r>
            <a:endParaRPr sz="10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4de076cc9b_0_1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4de076cc9b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000">
                <a:solidFill>
                  <a:schemeClr val="dk1"/>
                </a:solidFill>
              </a:rPr>
              <a:t>Engagement in continuous learning is a regular practice of a real-world artist. Reflection, revision, and refinement of ideas is an integral part of an artist’s process. Assessments should reflect and reinforce this as often and as transparently as possible, and should mirror the ways that real-world artists engage in continuous learning (e.g., peer and self-critiques, revision, etc).</a:t>
            </a:r>
            <a:endParaRPr sz="10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4de076cc9b_0_1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4de076cc9b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000">
                <a:solidFill>
                  <a:schemeClr val="dk1"/>
                </a:solidFill>
              </a:rPr>
              <a:t>Assessment should be varied and delivered in multiple forms: diagnostic (whenever new concepts/skills are introduced, to gauge initial understanding / knowledge), formative (ongoing throughout instruction, to gauge learning of skills/concepts), and summative (at the end of units/projects, to measure achievement of objectives). </a:t>
            </a:r>
            <a:endParaRPr sz="100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4df54c95d5_0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4df54c95d5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0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4df54c95d5_0_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4df54c95d5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000"/>
              <a:t>Each type of assessment can take multiple forms. Note, too, that each of these types of assessment can be co-designed with, or fully designed by, your students to promote full ownership over the learning process.</a:t>
            </a:r>
            <a:endParaRPr sz="10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4de076cc9b_0_1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4de076cc9b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000">
                <a:solidFill>
                  <a:schemeClr val="dk1"/>
                </a:solidFill>
              </a:rPr>
              <a:t>Assessments should take into account student needs, learning styles, languages, backgrounds, and other considerations and be differentiated accordingly. All student work should be compared to a standard or to that student’s past performance (rather than to other student work). The tasks given should accurately and reliably measure what they say they are measuring. For more information: </a:t>
            </a:r>
            <a:r>
              <a:rPr lang="en-US" sz="1000" u="sng">
                <a:solidFill>
                  <a:schemeClr val="hlink"/>
                </a:solidFill>
                <a:hlinkClick r:id="rId2"/>
              </a:rPr>
              <a:t>https://www.thegraidenetwork.com/blog-all/2018/8/1/the-two-keys-to-quality-testing-reliability-and-validity</a:t>
            </a:r>
            <a:endParaRPr sz="100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4e9bd4dd0f_1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4e9bd4dd0f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000">
                <a:solidFill>
                  <a:schemeClr val="dk1"/>
                </a:solidFill>
              </a:rPr>
              <a:t>These are some further characteristics of equal, fair, and reliable assessments. </a:t>
            </a:r>
            <a:endParaRPr sz="100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4de076cc9b_0_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4de076cc9b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000">
                <a:solidFill>
                  <a:schemeClr val="dk1"/>
                </a:solidFill>
              </a:rPr>
              <a:t>Why assess students in the arts? The concept of assessment comes laden with negative connotations and associations, but done well, it can and should benefit both you and your students and be an extremely productive—and even inspiring—process.</a:t>
            </a:r>
            <a:endParaRPr sz="1000">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4de076cc9b_0_1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4de076cc9b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000">
                <a:solidFill>
                  <a:schemeClr val="dk1"/>
                </a:solidFill>
              </a:rPr>
              <a:t>Finally, quality assessments are clear, well-organized, and transparent to students. Students understand when, where, and how they will be assessed, what they will be assessed on, and why they are being assessed. They are also clear on what will happen as a result of the outcomes of assessment. In short: Quality assessments should make a student want to learn and grow, rather than making them feel defeated, confused, or as though they are just part of a meaningless compliance exercise.</a:t>
            </a:r>
            <a:endParaRPr sz="100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4e9bd4dd0f_1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4e9bd4dd0f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000">
                <a:solidFill>
                  <a:schemeClr val="dk1"/>
                </a:solidFill>
              </a:rPr>
              <a:t>One surefire way to promote clarity and transparency is to give students more control over aspects of their assessments. Can you find a way to include them in determining how, when, and where they are assessed? Can you include them in determining the criteria on which they are evaluated, and what happens as a result of the evaluation?</a:t>
            </a:r>
            <a:endParaRPr sz="100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4df54c95d5_0_1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4df54c95d5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000">
                <a:solidFill>
                  <a:schemeClr val="dk1"/>
                </a:solidFill>
              </a:rPr>
              <a:t>The following key sources were consulted to create this professional learning session on quality assessment in the arts.</a:t>
            </a:r>
            <a:endParaRPr sz="1000">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4df54c95d5_0_2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4df54c95d5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000">
                <a:solidFill>
                  <a:schemeClr val="dk1"/>
                </a:solidFill>
              </a:rPr>
              <a:t>The following sites offer examples, templates, tools, and further information related to quality arts assessments.</a:t>
            </a:r>
            <a:endParaRPr sz="100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78dc83a703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78dc83a703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000"/>
              <a:t>Here are some common misconceptions about assessment in the arts. Do you hold (or have you held) any of these to be true? Why? </a:t>
            </a:r>
            <a:endParaRPr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78dc83a703_0_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78dc83a70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000">
                <a:solidFill>
                  <a:schemeClr val="dk1"/>
                </a:solidFill>
              </a:rPr>
              <a:t>Here are some common misconceptions about assessment in the arts. Do you hold (or have you held) any of these to be true? Why? </a:t>
            </a:r>
            <a:endParaRPr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78dc83a703_0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78dc83a703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000">
                <a:solidFill>
                  <a:schemeClr val="dk1"/>
                </a:solidFill>
              </a:rPr>
              <a:t>Here are some common misconceptions about assessment in the arts. Do you hold (or have you held) any of these to be true? Why? </a:t>
            </a:r>
            <a:endParaRPr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4de076cc9b_0_1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4de076cc9b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000">
                <a:solidFill>
                  <a:schemeClr val="dk1"/>
                </a:solidFill>
              </a:rPr>
              <a:t>The CPS Department of Arts Education has created this overview and checklist of research-based aspects of high-quality arts assessments. (NOTE: most of these best practices are true of assessment in other core subjects). The handout to the left, along with a self-diagnostic tool, is available at </a:t>
            </a:r>
            <a:r>
              <a:rPr lang="en-US" sz="1000" u="sng">
                <a:solidFill>
                  <a:schemeClr val="hlink"/>
                </a:solidFill>
                <a:hlinkClick r:id="rId2"/>
              </a:rPr>
              <a:t>http://www.cpsarts.org/teachers/arts-instructional-resources/standards-toolkit/</a:t>
            </a:r>
            <a:r>
              <a:rPr lang="en-US" sz="1000">
                <a:solidFill>
                  <a:schemeClr val="dk1"/>
                </a:solidFill>
              </a:rPr>
              <a:t>.</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US" sz="1000">
                <a:solidFill>
                  <a:schemeClr val="dk1"/>
                </a:solidFill>
              </a:rPr>
              <a:t>The following slides delve deeper into each best practice.</a:t>
            </a:r>
            <a:endParaRPr sz="10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4de076cc9b_0_1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4de076cc9b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000">
                <a:solidFill>
                  <a:schemeClr val="dk1"/>
                </a:solidFill>
              </a:rPr>
              <a:t>Authentic arts assessments </a:t>
            </a:r>
            <a:r>
              <a:rPr lang="en-US" sz="1000">
                <a:solidFill>
                  <a:schemeClr val="dk1"/>
                </a:solidFill>
              </a:rPr>
              <a:t>assess students’ ability to apply standards- described knowledge and skills to </a:t>
            </a:r>
            <a:r>
              <a:rPr i="1" lang="en-US" sz="1000">
                <a:solidFill>
                  <a:schemeClr val="dk1"/>
                </a:solidFill>
              </a:rPr>
              <a:t>real world, real art-making challenges</a:t>
            </a:r>
            <a:r>
              <a:rPr lang="en-US" sz="1000">
                <a:solidFill>
                  <a:schemeClr val="dk1"/>
                </a:solidFill>
              </a:rPr>
              <a:t>. Emphasis is placed on what students are able to </a:t>
            </a:r>
            <a:r>
              <a:rPr i="1" lang="en-US" sz="1000">
                <a:solidFill>
                  <a:schemeClr val="dk1"/>
                </a:solidFill>
              </a:rPr>
              <a:t>do </a:t>
            </a:r>
            <a:r>
              <a:rPr lang="en-US" sz="1000">
                <a:solidFill>
                  <a:schemeClr val="dk1"/>
                </a:solidFill>
              </a:rPr>
              <a:t>(via artmaking), rather than simply what they </a:t>
            </a:r>
            <a:r>
              <a:rPr i="1" lang="en-US" sz="1000">
                <a:solidFill>
                  <a:schemeClr val="dk1"/>
                </a:solidFill>
              </a:rPr>
              <a:t>know</a:t>
            </a:r>
            <a:r>
              <a:rPr lang="en-US" sz="1000">
                <a:solidFill>
                  <a:schemeClr val="dk1"/>
                </a:solidFill>
              </a:rPr>
              <a:t> (via tests or quizzes). </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4df54c95d5_0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4df54c95d5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000"/>
              <a:t>Here is a list of questions you can ask about the assessments you create for your students to determine whether or not they are authentic.</a:t>
            </a:r>
            <a:endParaRPr sz="10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4df54c95d5_0_2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4df54c95d5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000">
                <a:solidFill>
                  <a:schemeClr val="dk1"/>
                </a:solidFill>
              </a:rPr>
              <a:t>Here is a list of questions you can ask about the assessments you create for your students to determine whether or not they are authentic.</a:t>
            </a:r>
            <a:endParaRPr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6" name="Shape 16"/>
        <p:cNvGrpSpPr/>
        <p:nvPr/>
      </p:nvGrpSpPr>
      <p:grpSpPr>
        <a:xfrm>
          <a:off x="0" y="0"/>
          <a:ext cx="0" cy="0"/>
          <a:chOff x="0" y="0"/>
          <a:chExt cx="0" cy="0"/>
        </a:xfrm>
      </p:grpSpPr>
      <p:sp>
        <p:nvSpPr>
          <p:cNvPr id="17" name="Google Shape;17;p2"/>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chemeClr val="lt1"/>
              </a:solidFill>
              <a:latin typeface="Questrial"/>
              <a:ea typeface="Questrial"/>
              <a:cs typeface="Questrial"/>
              <a:sym typeface="Questrial"/>
            </a:endParaRPr>
          </a:p>
        </p:txBody>
      </p:sp>
      <p:sp>
        <p:nvSpPr>
          <p:cNvPr id="18" name="Google Shape;18;p2"/>
          <p:cNvSpPr txBox="1"/>
          <p:nvPr>
            <p:ph idx="1" type="subTitle"/>
          </p:nvPr>
        </p:nvSpPr>
        <p:spPr>
          <a:xfrm>
            <a:off x="4651248" y="2955784"/>
            <a:ext cx="3807000" cy="1007100"/>
          </a:xfrm>
          <a:prstGeom prst="rect">
            <a:avLst/>
          </a:prstGeom>
          <a:noFill/>
          <a:ln>
            <a:noFill/>
          </a:ln>
        </p:spPr>
        <p:txBody>
          <a:bodyPr anchorCtr="0" anchor="t" bIns="91425" lIns="91425" spcFirstLastPara="1" rIns="91425" wrap="square" tIns="91425">
            <a:noAutofit/>
          </a:bodyPr>
          <a:lstStyle>
            <a:lvl1pPr indent="0" lvl="0" marL="0" marR="0" rtl="0" algn="ctr">
              <a:spcBef>
                <a:spcPts val="480"/>
              </a:spcBef>
              <a:spcAft>
                <a:spcPts val="0"/>
              </a:spcAft>
              <a:buClr>
                <a:srgbClr val="595959"/>
              </a:buClr>
              <a:buSzPts val="1400"/>
              <a:buFont typeface="Questrial"/>
              <a:buNone/>
              <a:defRPr>
                <a:solidFill>
                  <a:srgbClr val="595959"/>
                </a:solidFill>
                <a:latin typeface="Questrial"/>
                <a:ea typeface="Questrial"/>
                <a:cs typeface="Questrial"/>
                <a:sym typeface="Questrial"/>
              </a:defRPr>
            </a:lvl1pPr>
            <a:lvl2pPr indent="-46" lvl="1" marL="342946" marR="0" rtl="0" algn="ctr">
              <a:spcBef>
                <a:spcPts val="420"/>
              </a:spcBef>
              <a:spcAft>
                <a:spcPts val="0"/>
              </a:spcAft>
              <a:buClr>
                <a:srgbClr val="888888"/>
              </a:buClr>
              <a:buSzPts val="1400"/>
              <a:buFont typeface="Questrial"/>
              <a:buNone/>
              <a:defRPr/>
            </a:lvl2pPr>
            <a:lvl3pPr indent="-90" lvl="2" marL="685891" marR="0" rtl="0" algn="ctr">
              <a:spcBef>
                <a:spcPts val="360"/>
              </a:spcBef>
              <a:spcAft>
                <a:spcPts val="0"/>
              </a:spcAft>
              <a:buClr>
                <a:srgbClr val="888888"/>
              </a:buClr>
              <a:buSzPts val="1400"/>
              <a:buFont typeface="Questrial"/>
              <a:buNone/>
              <a:defRPr/>
            </a:lvl3pPr>
            <a:lvl4pPr indent="-137" lvl="3" marL="1028837" marR="0" rtl="0" algn="ctr">
              <a:spcBef>
                <a:spcPts val="300"/>
              </a:spcBef>
              <a:spcAft>
                <a:spcPts val="0"/>
              </a:spcAft>
              <a:buClr>
                <a:srgbClr val="888888"/>
              </a:buClr>
              <a:buSzPts val="1400"/>
              <a:buFont typeface="Questrial"/>
              <a:buNone/>
              <a:defRPr/>
            </a:lvl4pPr>
            <a:lvl5pPr indent="-183" lvl="4" marL="1371783" marR="0" rtl="0" algn="ctr">
              <a:spcBef>
                <a:spcPts val="300"/>
              </a:spcBef>
              <a:spcAft>
                <a:spcPts val="0"/>
              </a:spcAft>
              <a:buClr>
                <a:srgbClr val="888888"/>
              </a:buClr>
              <a:buSzPts val="1400"/>
              <a:buFont typeface="Questrial"/>
              <a:buNone/>
              <a:defRPr/>
            </a:lvl5pPr>
            <a:lvl6pPr indent="-229" lvl="5" marL="1714729" marR="0" rtl="0" algn="ctr">
              <a:spcBef>
                <a:spcPts val="300"/>
              </a:spcBef>
              <a:spcAft>
                <a:spcPts val="0"/>
              </a:spcAft>
              <a:buClr>
                <a:srgbClr val="888888"/>
              </a:buClr>
              <a:buSzPts val="1400"/>
              <a:buFont typeface="Questrial"/>
              <a:buNone/>
              <a:defRPr/>
            </a:lvl6pPr>
            <a:lvl7pPr indent="-274" lvl="6" marL="2057674" marR="0" rtl="0" algn="ctr">
              <a:spcBef>
                <a:spcPts val="300"/>
              </a:spcBef>
              <a:spcAft>
                <a:spcPts val="0"/>
              </a:spcAft>
              <a:buClr>
                <a:srgbClr val="888888"/>
              </a:buClr>
              <a:buSzPts val="1400"/>
              <a:buFont typeface="Questrial"/>
              <a:buNone/>
              <a:defRPr/>
            </a:lvl7pPr>
            <a:lvl8pPr indent="-319" lvl="7" marL="2400620" marR="0" rtl="0" algn="ctr">
              <a:spcBef>
                <a:spcPts val="300"/>
              </a:spcBef>
              <a:spcAft>
                <a:spcPts val="0"/>
              </a:spcAft>
              <a:buClr>
                <a:srgbClr val="888888"/>
              </a:buClr>
              <a:buSzPts val="1400"/>
              <a:buFont typeface="Questrial"/>
              <a:buNone/>
              <a:defRPr/>
            </a:lvl8pPr>
            <a:lvl9pPr indent="-366" lvl="8" marL="2743566" marR="0" rtl="0" algn="ctr">
              <a:spcBef>
                <a:spcPts val="300"/>
              </a:spcBef>
              <a:spcAft>
                <a:spcPts val="0"/>
              </a:spcAft>
              <a:buClr>
                <a:srgbClr val="888888"/>
              </a:buClr>
              <a:buSzPts val="1400"/>
              <a:buFont typeface="Questrial"/>
              <a:buNone/>
              <a:defRPr/>
            </a:lvl9pPr>
          </a:lstStyle>
          <a:p/>
        </p:txBody>
      </p:sp>
      <p:sp>
        <p:nvSpPr>
          <p:cNvPr id="19" name="Google Shape;19;p2"/>
          <p:cNvSpPr txBox="1"/>
          <p:nvPr>
            <p:ph type="ctrTitle"/>
          </p:nvPr>
        </p:nvSpPr>
        <p:spPr>
          <a:xfrm>
            <a:off x="4651248" y="772714"/>
            <a:ext cx="3807000" cy="1927500"/>
          </a:xfrm>
          <a:prstGeom prst="rect">
            <a:avLst/>
          </a:prstGeom>
          <a:noFill/>
          <a:ln>
            <a:noFill/>
          </a:ln>
        </p:spPr>
        <p:txBody>
          <a:bodyPr anchorCtr="0" anchor="ctr" bIns="34275" lIns="68575" spcFirstLastPara="1" rIns="68575" wrap="square" tIns="34275">
            <a:noAutofit/>
          </a:bodyPr>
          <a:lstStyle>
            <a:lvl1pPr indent="0" lvl="0" marL="0" marR="0" rtl="0" algn="ctr">
              <a:spcBef>
                <a:spcPts val="0"/>
              </a:spcBef>
              <a:spcAft>
                <a:spcPts val="0"/>
              </a:spcAft>
              <a:buClr>
                <a:schemeClr val="accent1"/>
              </a:buClr>
              <a:buSzPts val="1400"/>
              <a:buFont typeface="Questrial"/>
              <a:buNone/>
              <a:defRPr/>
            </a:lvl1pPr>
            <a:lvl2pPr indent="-88900" lvl="1" marL="0" marR="0" rtl="0" algn="l">
              <a:spcBef>
                <a:spcPts val="0"/>
              </a:spcBef>
              <a:spcAft>
                <a:spcPts val="0"/>
              </a:spcAft>
              <a:buSzPts val="1400"/>
              <a:buChar char="○"/>
              <a:defRPr/>
            </a:lvl2pPr>
            <a:lvl3pPr indent="-88900" lvl="2" marL="0" marR="0" rtl="0" algn="l">
              <a:spcBef>
                <a:spcPts val="0"/>
              </a:spcBef>
              <a:spcAft>
                <a:spcPts val="0"/>
              </a:spcAft>
              <a:buSzPts val="1400"/>
              <a:buChar char="■"/>
              <a:defRPr/>
            </a:lvl3pPr>
            <a:lvl4pPr indent="-88900" lvl="3" marL="0" marR="0" rtl="0" algn="l">
              <a:spcBef>
                <a:spcPts val="0"/>
              </a:spcBef>
              <a:spcAft>
                <a:spcPts val="0"/>
              </a:spcAft>
              <a:buSzPts val="1400"/>
              <a:buChar char="●"/>
              <a:defRPr/>
            </a:lvl4pPr>
            <a:lvl5pPr indent="-88900" lvl="4" marL="0" marR="0" rtl="0" algn="l">
              <a:spcBef>
                <a:spcPts val="0"/>
              </a:spcBef>
              <a:spcAft>
                <a:spcPts val="0"/>
              </a:spcAft>
              <a:buSzPts val="1400"/>
              <a:buChar char="○"/>
              <a:defRPr/>
            </a:lvl5pPr>
            <a:lvl6pPr indent="-88900" lvl="5" marL="0" marR="0" rtl="0" algn="l">
              <a:spcBef>
                <a:spcPts val="0"/>
              </a:spcBef>
              <a:spcAft>
                <a:spcPts val="0"/>
              </a:spcAft>
              <a:buSzPts val="1400"/>
              <a:buChar char="■"/>
              <a:defRPr/>
            </a:lvl6pPr>
            <a:lvl7pPr indent="-88900" lvl="6" marL="0" marR="0" rtl="0" algn="l">
              <a:spcBef>
                <a:spcPts val="0"/>
              </a:spcBef>
              <a:spcAft>
                <a:spcPts val="0"/>
              </a:spcAft>
              <a:buSzPts val="1400"/>
              <a:buChar char="●"/>
              <a:defRPr/>
            </a:lvl7pPr>
            <a:lvl8pPr indent="-88900" lvl="7" marL="0" marR="0" rtl="0" algn="l">
              <a:spcBef>
                <a:spcPts val="0"/>
              </a:spcBef>
              <a:spcAft>
                <a:spcPts val="0"/>
              </a:spcAft>
              <a:buSzPts val="1400"/>
              <a:buChar char="○"/>
              <a:defRPr/>
            </a:lvl8pPr>
            <a:lvl9pPr indent="-88900" lvl="8" marL="0" marR="0" rtl="0" algn="l">
              <a:spcBef>
                <a:spcPts val="0"/>
              </a:spcBef>
              <a:spcAft>
                <a:spcPts val="0"/>
              </a:spcAft>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0" name="Shape 20"/>
        <p:cNvGrpSpPr/>
        <p:nvPr/>
      </p:nvGrpSpPr>
      <p:grpSpPr>
        <a:xfrm>
          <a:off x="0" y="0"/>
          <a:ext cx="0" cy="0"/>
          <a:chOff x="0" y="0"/>
          <a:chExt cx="0" cy="0"/>
        </a:xfrm>
      </p:grpSpPr>
      <p:sp>
        <p:nvSpPr>
          <p:cNvPr id="21" name="Google Shape;21;p3"/>
          <p:cNvSpPr txBox="1"/>
          <p:nvPr>
            <p:ph type="title"/>
          </p:nvPr>
        </p:nvSpPr>
        <p:spPr>
          <a:xfrm>
            <a:off x="457200" y="205979"/>
            <a:ext cx="8229600" cy="8574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Clr>
                <a:schemeClr val="accent1"/>
              </a:buClr>
              <a:buSzPts val="1400"/>
              <a:buFont typeface="Questrial"/>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2" name="Google Shape;22;p3"/>
          <p:cNvSpPr txBox="1"/>
          <p:nvPr>
            <p:ph idx="1" type="body"/>
          </p:nvPr>
        </p:nvSpPr>
        <p:spPr>
          <a:xfrm>
            <a:off x="404250" y="1127588"/>
            <a:ext cx="8229600" cy="3394500"/>
          </a:xfrm>
          <a:prstGeom prst="rect">
            <a:avLst/>
          </a:prstGeom>
          <a:noFill/>
          <a:ln>
            <a:noFill/>
          </a:ln>
        </p:spPr>
        <p:txBody>
          <a:bodyPr anchorCtr="0" anchor="t" bIns="91425" lIns="91425" spcFirstLastPara="1" rIns="91425" wrap="square" tIns="91425">
            <a:noAutofit/>
          </a:bodyPr>
          <a:lstStyle>
            <a:lvl1pPr indent="-342900" lvl="0" marL="457200" rtl="0">
              <a:spcBef>
                <a:spcPts val="0"/>
              </a:spcBef>
              <a:spcAft>
                <a:spcPts val="0"/>
              </a:spcAft>
              <a:buClr>
                <a:srgbClr val="666666"/>
              </a:buClr>
              <a:buSzPts val="1800"/>
              <a:buFont typeface="Questrial"/>
              <a:buChar char="●"/>
              <a:defRPr sz="1800">
                <a:solidFill>
                  <a:srgbClr val="666666"/>
                </a:solidFill>
                <a:latin typeface="Questrial"/>
                <a:ea typeface="Questrial"/>
                <a:cs typeface="Questrial"/>
                <a:sym typeface="Questrial"/>
              </a:defRPr>
            </a:lvl1pPr>
            <a:lvl2pPr indent="-342900" lvl="1" marL="914400" rtl="0">
              <a:spcBef>
                <a:spcPts val="0"/>
              </a:spcBef>
              <a:spcAft>
                <a:spcPts val="0"/>
              </a:spcAft>
              <a:buClr>
                <a:schemeClr val="accent1"/>
              </a:buClr>
              <a:buSzPts val="1800"/>
              <a:buFont typeface="Questrial"/>
              <a:buChar char="○"/>
              <a:defRPr sz="1800">
                <a:solidFill>
                  <a:schemeClr val="accent1"/>
                </a:solidFill>
                <a:latin typeface="Questrial"/>
                <a:ea typeface="Questrial"/>
                <a:cs typeface="Questrial"/>
                <a:sym typeface="Questrial"/>
              </a:defRPr>
            </a:lvl2pPr>
            <a:lvl3pPr indent="-342900" lvl="2" marL="1371600" rtl="0">
              <a:spcBef>
                <a:spcPts val="0"/>
              </a:spcBef>
              <a:spcAft>
                <a:spcPts val="0"/>
              </a:spcAft>
              <a:buClr>
                <a:schemeClr val="accent2"/>
              </a:buClr>
              <a:buSzPts val="1800"/>
              <a:buFont typeface="Questrial"/>
              <a:buChar char="■"/>
              <a:defRPr sz="1800">
                <a:solidFill>
                  <a:schemeClr val="accent2"/>
                </a:solidFill>
                <a:latin typeface="Questrial"/>
                <a:ea typeface="Questrial"/>
                <a:cs typeface="Questrial"/>
                <a:sym typeface="Questrial"/>
              </a:defRPr>
            </a:lvl3pPr>
            <a:lvl4pPr indent="-342900" lvl="3" marL="1828800" rtl="0">
              <a:spcBef>
                <a:spcPts val="0"/>
              </a:spcBef>
              <a:spcAft>
                <a:spcPts val="0"/>
              </a:spcAft>
              <a:buClr>
                <a:schemeClr val="accent3"/>
              </a:buClr>
              <a:buSzPts val="1800"/>
              <a:buFont typeface="Questrial"/>
              <a:buChar char="●"/>
              <a:defRPr sz="1800">
                <a:solidFill>
                  <a:schemeClr val="accent3"/>
                </a:solidFill>
                <a:latin typeface="Questrial"/>
                <a:ea typeface="Questrial"/>
                <a:cs typeface="Questrial"/>
                <a:sym typeface="Questrial"/>
              </a:defRPr>
            </a:lvl4pPr>
            <a:lvl5pPr indent="-342900" lvl="4" marL="2286000" rtl="0">
              <a:spcBef>
                <a:spcPts val="0"/>
              </a:spcBef>
              <a:spcAft>
                <a:spcPts val="0"/>
              </a:spcAft>
              <a:buClr>
                <a:srgbClr val="595959"/>
              </a:buClr>
              <a:buSzPts val="1800"/>
              <a:buFont typeface="Questrial"/>
              <a:buChar char="○"/>
              <a:defRPr sz="1800">
                <a:solidFill>
                  <a:srgbClr val="595959"/>
                </a:solidFill>
                <a:latin typeface="Questrial"/>
                <a:ea typeface="Questrial"/>
                <a:cs typeface="Questrial"/>
                <a:sym typeface="Questrial"/>
              </a:defRPr>
            </a:lvl5pPr>
            <a:lvl6pPr indent="-342900" lvl="5" marL="2743200" rtl="0">
              <a:spcBef>
                <a:spcPts val="0"/>
              </a:spcBef>
              <a:spcAft>
                <a:spcPts val="0"/>
              </a:spcAft>
              <a:buClr>
                <a:srgbClr val="595959"/>
              </a:buClr>
              <a:buSzPts val="1800"/>
              <a:buFont typeface="Questrial"/>
              <a:buChar char="■"/>
              <a:defRPr sz="1800">
                <a:solidFill>
                  <a:srgbClr val="595959"/>
                </a:solidFill>
                <a:latin typeface="Questrial"/>
                <a:ea typeface="Questrial"/>
                <a:cs typeface="Questrial"/>
                <a:sym typeface="Questrial"/>
              </a:defRPr>
            </a:lvl6pPr>
            <a:lvl7pPr indent="-342900" lvl="6" marL="3200400" rtl="0">
              <a:spcBef>
                <a:spcPts val="0"/>
              </a:spcBef>
              <a:spcAft>
                <a:spcPts val="0"/>
              </a:spcAft>
              <a:buClr>
                <a:srgbClr val="595959"/>
              </a:buClr>
              <a:buSzPts val="1800"/>
              <a:buFont typeface="Questrial"/>
              <a:buChar char="●"/>
              <a:defRPr sz="1800">
                <a:solidFill>
                  <a:srgbClr val="595959"/>
                </a:solidFill>
                <a:latin typeface="Questrial"/>
                <a:ea typeface="Questrial"/>
                <a:cs typeface="Questrial"/>
                <a:sym typeface="Questrial"/>
              </a:defRPr>
            </a:lvl7pPr>
            <a:lvl8pPr indent="-342900" lvl="7" marL="3657600" rtl="0">
              <a:spcBef>
                <a:spcPts val="0"/>
              </a:spcBef>
              <a:spcAft>
                <a:spcPts val="0"/>
              </a:spcAft>
              <a:buClr>
                <a:srgbClr val="595959"/>
              </a:buClr>
              <a:buSzPts val="1800"/>
              <a:buFont typeface="Questrial"/>
              <a:buChar char="○"/>
              <a:defRPr sz="1800">
                <a:solidFill>
                  <a:srgbClr val="595959"/>
                </a:solidFill>
                <a:latin typeface="Questrial"/>
                <a:ea typeface="Questrial"/>
                <a:cs typeface="Questrial"/>
                <a:sym typeface="Questrial"/>
              </a:defRPr>
            </a:lvl8pPr>
            <a:lvl9pPr indent="-342900" lvl="8" marL="4114800" rtl="0">
              <a:spcBef>
                <a:spcPts val="0"/>
              </a:spcBef>
              <a:spcAft>
                <a:spcPts val="0"/>
              </a:spcAft>
              <a:buClr>
                <a:srgbClr val="595959"/>
              </a:buClr>
              <a:buSzPts val="1800"/>
              <a:buFont typeface="Questrial"/>
              <a:buChar char="■"/>
              <a:defRPr sz="1800">
                <a:solidFill>
                  <a:srgbClr val="595959"/>
                </a:solidFill>
                <a:latin typeface="Questrial"/>
                <a:ea typeface="Questrial"/>
                <a:cs typeface="Questrial"/>
                <a:sym typeface="Quest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amp;A">
  <p:cSld name="PICTURE_WITH_CAPTION_TEXT_1">
    <p:spTree>
      <p:nvGrpSpPr>
        <p:cNvPr id="23" name="Shape 23"/>
        <p:cNvGrpSpPr/>
        <p:nvPr/>
      </p:nvGrpSpPr>
      <p:grpSpPr>
        <a:xfrm>
          <a:off x="0" y="0"/>
          <a:ext cx="0" cy="0"/>
          <a:chOff x="0" y="0"/>
          <a:chExt cx="0" cy="0"/>
        </a:xfrm>
      </p:grpSpPr>
      <p:pic>
        <p:nvPicPr>
          <p:cNvPr descr="QA NEW.png" id="24" name="Google Shape;24;p4"/>
          <p:cNvPicPr preferRelativeResize="0"/>
          <p:nvPr/>
        </p:nvPicPr>
        <p:blipFill>
          <a:blip r:embed="rId2">
            <a:alphaModFix/>
          </a:blip>
          <a:stretch>
            <a:fillRect/>
          </a:stretch>
        </p:blipFill>
        <p:spPr>
          <a:xfrm>
            <a:off x="1116132" y="492575"/>
            <a:ext cx="2446174" cy="14058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32" name="Shape 32"/>
        <p:cNvGrpSpPr/>
        <p:nvPr/>
      </p:nvGrpSpPr>
      <p:grpSpPr>
        <a:xfrm>
          <a:off x="0" y="0"/>
          <a:ext cx="0" cy="0"/>
          <a:chOff x="0" y="0"/>
          <a:chExt cx="0" cy="0"/>
        </a:xfrm>
      </p:grpSpPr>
      <p:sp>
        <p:nvSpPr>
          <p:cNvPr id="33" name="Google Shape;33;p6"/>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chemeClr val="lt1"/>
              </a:solidFill>
              <a:latin typeface="Questrial"/>
              <a:ea typeface="Questrial"/>
              <a:cs typeface="Questrial"/>
              <a:sym typeface="Questrial"/>
            </a:endParaRPr>
          </a:p>
        </p:txBody>
      </p:sp>
      <p:pic>
        <p:nvPicPr>
          <p:cNvPr descr="CPSLOGOG_Lockup1.ai" id="34" name="Google Shape;34;p6"/>
          <p:cNvPicPr preferRelativeResize="0"/>
          <p:nvPr/>
        </p:nvPicPr>
        <p:blipFill rotWithShape="1">
          <a:blip r:embed="rId2">
            <a:alphaModFix/>
          </a:blip>
          <a:srcRect b="0" l="0" r="0" t="0"/>
          <a:stretch/>
        </p:blipFill>
        <p:spPr>
          <a:xfrm>
            <a:off x="837849" y="3216726"/>
            <a:ext cx="1386600" cy="1386600"/>
          </a:xfrm>
          <a:prstGeom prst="rect">
            <a:avLst/>
          </a:prstGeom>
          <a:noFill/>
          <a:ln>
            <a:noFill/>
          </a:ln>
        </p:spPr>
      </p:pic>
      <p:sp>
        <p:nvSpPr>
          <p:cNvPr id="35" name="Google Shape;35;p6"/>
          <p:cNvSpPr txBox="1"/>
          <p:nvPr>
            <p:ph idx="1" type="subTitle"/>
          </p:nvPr>
        </p:nvSpPr>
        <p:spPr>
          <a:xfrm>
            <a:off x="4651248" y="2955784"/>
            <a:ext cx="3807000" cy="1007100"/>
          </a:xfrm>
          <a:prstGeom prst="rect">
            <a:avLst/>
          </a:prstGeom>
          <a:noFill/>
          <a:ln>
            <a:noFill/>
          </a:ln>
        </p:spPr>
        <p:txBody>
          <a:bodyPr anchorCtr="0" anchor="t" bIns="91425" lIns="91425" spcFirstLastPara="1" rIns="91425" wrap="square" tIns="91425">
            <a:noAutofit/>
          </a:bodyPr>
          <a:lstStyle>
            <a:lvl1pPr indent="0" lvl="0" marL="0" marR="0" rtl="0" algn="ctr">
              <a:spcBef>
                <a:spcPts val="480"/>
              </a:spcBef>
              <a:spcAft>
                <a:spcPts val="0"/>
              </a:spcAft>
              <a:buClr>
                <a:srgbClr val="595959"/>
              </a:buClr>
              <a:buSzPts val="1400"/>
              <a:buFont typeface="Questrial"/>
              <a:buNone/>
              <a:defRPr>
                <a:solidFill>
                  <a:srgbClr val="595959"/>
                </a:solidFill>
                <a:latin typeface="Questrial"/>
                <a:ea typeface="Questrial"/>
                <a:cs typeface="Questrial"/>
                <a:sym typeface="Questrial"/>
              </a:defRPr>
            </a:lvl1pPr>
            <a:lvl2pPr indent="-45" lvl="1" marL="342945" marR="0" rtl="0" algn="ctr">
              <a:spcBef>
                <a:spcPts val="420"/>
              </a:spcBef>
              <a:spcAft>
                <a:spcPts val="0"/>
              </a:spcAft>
              <a:buClr>
                <a:srgbClr val="888888"/>
              </a:buClr>
              <a:buSzPts val="1400"/>
              <a:buFont typeface="Questrial"/>
              <a:buNone/>
              <a:defRPr/>
            </a:lvl2pPr>
            <a:lvl3pPr indent="-91" lvl="2" marL="685891" marR="0" rtl="0" algn="ctr">
              <a:spcBef>
                <a:spcPts val="360"/>
              </a:spcBef>
              <a:spcAft>
                <a:spcPts val="0"/>
              </a:spcAft>
              <a:buClr>
                <a:srgbClr val="888888"/>
              </a:buClr>
              <a:buSzPts val="1400"/>
              <a:buFont typeface="Questrial"/>
              <a:buNone/>
              <a:defRPr/>
            </a:lvl3pPr>
            <a:lvl4pPr indent="-137" lvl="3" marL="1028837" marR="0" rtl="0" algn="ctr">
              <a:spcBef>
                <a:spcPts val="300"/>
              </a:spcBef>
              <a:spcAft>
                <a:spcPts val="0"/>
              </a:spcAft>
              <a:buClr>
                <a:srgbClr val="888888"/>
              </a:buClr>
              <a:buSzPts val="1400"/>
              <a:buFont typeface="Questrial"/>
              <a:buNone/>
              <a:defRPr/>
            </a:lvl4pPr>
            <a:lvl5pPr indent="-182" lvl="4" marL="1371782" marR="0" rtl="0" algn="ctr">
              <a:spcBef>
                <a:spcPts val="300"/>
              </a:spcBef>
              <a:spcAft>
                <a:spcPts val="0"/>
              </a:spcAft>
              <a:buClr>
                <a:srgbClr val="888888"/>
              </a:buClr>
              <a:buSzPts val="1400"/>
              <a:buFont typeface="Questrial"/>
              <a:buNone/>
              <a:defRPr/>
            </a:lvl5pPr>
            <a:lvl6pPr indent="-228" lvl="5" marL="1714728" marR="0" rtl="0" algn="ctr">
              <a:spcBef>
                <a:spcPts val="300"/>
              </a:spcBef>
              <a:spcAft>
                <a:spcPts val="0"/>
              </a:spcAft>
              <a:buClr>
                <a:srgbClr val="888888"/>
              </a:buClr>
              <a:buSzPts val="1400"/>
              <a:buFont typeface="Questrial"/>
              <a:buNone/>
              <a:defRPr/>
            </a:lvl6pPr>
            <a:lvl7pPr indent="-274" lvl="6" marL="2057674" marR="0" rtl="0" algn="ctr">
              <a:spcBef>
                <a:spcPts val="300"/>
              </a:spcBef>
              <a:spcAft>
                <a:spcPts val="0"/>
              </a:spcAft>
              <a:buClr>
                <a:srgbClr val="888888"/>
              </a:buClr>
              <a:buSzPts val="1400"/>
              <a:buFont typeface="Questrial"/>
              <a:buNone/>
              <a:defRPr/>
            </a:lvl7pPr>
            <a:lvl8pPr indent="-320" lvl="7" marL="2400620" marR="0" rtl="0" algn="ctr">
              <a:spcBef>
                <a:spcPts val="300"/>
              </a:spcBef>
              <a:spcAft>
                <a:spcPts val="0"/>
              </a:spcAft>
              <a:buClr>
                <a:srgbClr val="888888"/>
              </a:buClr>
              <a:buSzPts val="1400"/>
              <a:buFont typeface="Questrial"/>
              <a:buNone/>
              <a:defRPr/>
            </a:lvl8pPr>
            <a:lvl9pPr indent="-365" lvl="8" marL="2743565" marR="0" rtl="0" algn="ctr">
              <a:spcBef>
                <a:spcPts val="300"/>
              </a:spcBef>
              <a:spcAft>
                <a:spcPts val="0"/>
              </a:spcAft>
              <a:buClr>
                <a:srgbClr val="888888"/>
              </a:buClr>
              <a:buSzPts val="1400"/>
              <a:buFont typeface="Questrial"/>
              <a:buNone/>
              <a:defRPr/>
            </a:lvl9pPr>
          </a:lstStyle>
          <a:p/>
        </p:txBody>
      </p:sp>
      <p:sp>
        <p:nvSpPr>
          <p:cNvPr id="36" name="Google Shape;36;p6"/>
          <p:cNvSpPr txBox="1"/>
          <p:nvPr>
            <p:ph type="ctrTitle"/>
          </p:nvPr>
        </p:nvSpPr>
        <p:spPr>
          <a:xfrm>
            <a:off x="4651248" y="772714"/>
            <a:ext cx="3807000" cy="1927500"/>
          </a:xfrm>
          <a:prstGeom prst="rect">
            <a:avLst/>
          </a:prstGeom>
          <a:noFill/>
          <a:ln>
            <a:noFill/>
          </a:ln>
        </p:spPr>
        <p:txBody>
          <a:bodyPr anchorCtr="0" anchor="ctr" bIns="34275" lIns="68575" spcFirstLastPara="1" rIns="68575" wrap="square" tIns="34275">
            <a:noAutofit/>
          </a:bodyPr>
          <a:lstStyle>
            <a:lvl1pPr indent="0" lvl="0" marL="0" marR="0" rtl="0" algn="ctr">
              <a:spcBef>
                <a:spcPts val="0"/>
              </a:spcBef>
              <a:spcAft>
                <a:spcPts val="0"/>
              </a:spcAft>
              <a:buClr>
                <a:schemeClr val="accent1"/>
              </a:buClr>
              <a:buSzPts val="1400"/>
              <a:buFont typeface="Questrial"/>
              <a:buNone/>
              <a:defRPr/>
            </a:lvl1pPr>
            <a:lvl2pPr indent="-88900" lvl="1" marL="0" marR="0" rtl="0" algn="l">
              <a:spcBef>
                <a:spcPts val="0"/>
              </a:spcBef>
              <a:spcAft>
                <a:spcPts val="0"/>
              </a:spcAft>
              <a:buSzPts val="1400"/>
              <a:buChar char="○"/>
              <a:defRPr/>
            </a:lvl2pPr>
            <a:lvl3pPr indent="-88900" lvl="2" marL="0" marR="0" rtl="0" algn="l">
              <a:spcBef>
                <a:spcPts val="0"/>
              </a:spcBef>
              <a:spcAft>
                <a:spcPts val="0"/>
              </a:spcAft>
              <a:buSzPts val="1400"/>
              <a:buChar char="■"/>
              <a:defRPr/>
            </a:lvl3pPr>
            <a:lvl4pPr indent="-88900" lvl="3" marL="0" marR="0" rtl="0" algn="l">
              <a:spcBef>
                <a:spcPts val="0"/>
              </a:spcBef>
              <a:spcAft>
                <a:spcPts val="0"/>
              </a:spcAft>
              <a:buSzPts val="1400"/>
              <a:buChar char="●"/>
              <a:defRPr/>
            </a:lvl4pPr>
            <a:lvl5pPr indent="-88900" lvl="4" marL="0" marR="0" rtl="0" algn="l">
              <a:spcBef>
                <a:spcPts val="0"/>
              </a:spcBef>
              <a:spcAft>
                <a:spcPts val="0"/>
              </a:spcAft>
              <a:buSzPts val="1400"/>
              <a:buChar char="○"/>
              <a:defRPr/>
            </a:lvl5pPr>
            <a:lvl6pPr indent="-88900" lvl="5" marL="0" marR="0" rtl="0" algn="l">
              <a:spcBef>
                <a:spcPts val="0"/>
              </a:spcBef>
              <a:spcAft>
                <a:spcPts val="0"/>
              </a:spcAft>
              <a:buSzPts val="1400"/>
              <a:buChar char="■"/>
              <a:defRPr/>
            </a:lvl6pPr>
            <a:lvl7pPr indent="-88900" lvl="6" marL="0" marR="0" rtl="0" algn="l">
              <a:spcBef>
                <a:spcPts val="0"/>
              </a:spcBef>
              <a:spcAft>
                <a:spcPts val="0"/>
              </a:spcAft>
              <a:buSzPts val="1400"/>
              <a:buChar char="●"/>
              <a:defRPr/>
            </a:lvl7pPr>
            <a:lvl8pPr indent="-88900" lvl="7" marL="0" marR="0" rtl="0" algn="l">
              <a:spcBef>
                <a:spcPts val="0"/>
              </a:spcBef>
              <a:spcAft>
                <a:spcPts val="0"/>
              </a:spcAft>
              <a:buSzPts val="1400"/>
              <a:buChar char="○"/>
              <a:defRPr/>
            </a:lvl8pPr>
            <a:lvl9pPr indent="-88900" lvl="8" marL="0" marR="0" rtl="0" algn="l">
              <a:spcBef>
                <a:spcPts val="0"/>
              </a:spcBef>
              <a:spcAft>
                <a:spcPts val="0"/>
              </a:spcAft>
              <a:buSzPts val="14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7" name="Shape 37"/>
        <p:cNvGrpSpPr/>
        <p:nvPr/>
      </p:nvGrpSpPr>
      <p:grpSpPr>
        <a:xfrm>
          <a:off x="0" y="0"/>
          <a:ext cx="0" cy="0"/>
          <a:chOff x="0" y="0"/>
          <a:chExt cx="0" cy="0"/>
        </a:xfrm>
      </p:grpSpPr>
      <p:sp>
        <p:nvSpPr>
          <p:cNvPr id="38" name="Google Shape;38;p7"/>
          <p:cNvSpPr txBox="1"/>
          <p:nvPr>
            <p:ph type="title"/>
          </p:nvPr>
        </p:nvSpPr>
        <p:spPr>
          <a:xfrm>
            <a:off x="457200" y="205979"/>
            <a:ext cx="8229600" cy="8574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Clr>
                <a:schemeClr val="accent1"/>
              </a:buClr>
              <a:buSzPts val="1400"/>
              <a:buFont typeface="Questrial"/>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39" name="Google Shape;39;p7"/>
          <p:cNvSpPr txBox="1"/>
          <p:nvPr>
            <p:ph idx="1" type="body"/>
          </p:nvPr>
        </p:nvSpPr>
        <p:spPr>
          <a:xfrm>
            <a:off x="404250" y="1127588"/>
            <a:ext cx="8229600" cy="3394500"/>
          </a:xfrm>
          <a:prstGeom prst="rect">
            <a:avLst/>
          </a:prstGeom>
          <a:noFill/>
          <a:ln>
            <a:noFill/>
          </a:ln>
        </p:spPr>
        <p:txBody>
          <a:bodyPr anchorCtr="0" anchor="t" bIns="91425" lIns="91425" spcFirstLastPara="1" rIns="91425" wrap="square" tIns="91425">
            <a:noAutofit/>
          </a:bodyPr>
          <a:lstStyle>
            <a:lvl1pPr indent="-342900" lvl="0" marL="457200" rtl="0">
              <a:spcBef>
                <a:spcPts val="0"/>
              </a:spcBef>
              <a:spcAft>
                <a:spcPts val="0"/>
              </a:spcAft>
              <a:buClr>
                <a:srgbClr val="666666"/>
              </a:buClr>
              <a:buSzPts val="1800"/>
              <a:buFont typeface="Questrial"/>
              <a:buChar char="●"/>
              <a:defRPr sz="1800">
                <a:solidFill>
                  <a:srgbClr val="666666"/>
                </a:solidFill>
                <a:latin typeface="Questrial"/>
                <a:ea typeface="Questrial"/>
                <a:cs typeface="Questrial"/>
                <a:sym typeface="Questrial"/>
              </a:defRPr>
            </a:lvl1pPr>
            <a:lvl2pPr indent="-342900" lvl="1" marL="914400" rtl="0">
              <a:spcBef>
                <a:spcPts val="0"/>
              </a:spcBef>
              <a:spcAft>
                <a:spcPts val="0"/>
              </a:spcAft>
              <a:buClr>
                <a:schemeClr val="accent1"/>
              </a:buClr>
              <a:buSzPts val="1800"/>
              <a:buFont typeface="Questrial"/>
              <a:buChar char="○"/>
              <a:defRPr sz="1800">
                <a:solidFill>
                  <a:schemeClr val="accent1"/>
                </a:solidFill>
                <a:latin typeface="Questrial"/>
                <a:ea typeface="Questrial"/>
                <a:cs typeface="Questrial"/>
                <a:sym typeface="Questrial"/>
              </a:defRPr>
            </a:lvl2pPr>
            <a:lvl3pPr indent="-342900" lvl="2" marL="1371600" rtl="0">
              <a:spcBef>
                <a:spcPts val="0"/>
              </a:spcBef>
              <a:spcAft>
                <a:spcPts val="0"/>
              </a:spcAft>
              <a:buClr>
                <a:schemeClr val="accent2"/>
              </a:buClr>
              <a:buSzPts val="1800"/>
              <a:buFont typeface="Questrial"/>
              <a:buChar char="■"/>
              <a:defRPr sz="1800">
                <a:solidFill>
                  <a:schemeClr val="accent2"/>
                </a:solidFill>
                <a:latin typeface="Questrial"/>
                <a:ea typeface="Questrial"/>
                <a:cs typeface="Questrial"/>
                <a:sym typeface="Questrial"/>
              </a:defRPr>
            </a:lvl3pPr>
            <a:lvl4pPr indent="-342900" lvl="3" marL="1828800" rtl="0">
              <a:spcBef>
                <a:spcPts val="0"/>
              </a:spcBef>
              <a:spcAft>
                <a:spcPts val="0"/>
              </a:spcAft>
              <a:buClr>
                <a:schemeClr val="accent3"/>
              </a:buClr>
              <a:buSzPts val="1800"/>
              <a:buFont typeface="Questrial"/>
              <a:buChar char="●"/>
              <a:defRPr sz="1800">
                <a:solidFill>
                  <a:schemeClr val="accent3"/>
                </a:solidFill>
                <a:latin typeface="Questrial"/>
                <a:ea typeface="Questrial"/>
                <a:cs typeface="Questrial"/>
                <a:sym typeface="Questrial"/>
              </a:defRPr>
            </a:lvl4pPr>
            <a:lvl5pPr indent="-342900" lvl="4" marL="2286000" rtl="0">
              <a:spcBef>
                <a:spcPts val="0"/>
              </a:spcBef>
              <a:spcAft>
                <a:spcPts val="0"/>
              </a:spcAft>
              <a:buClr>
                <a:srgbClr val="595959"/>
              </a:buClr>
              <a:buSzPts val="1800"/>
              <a:buFont typeface="Questrial"/>
              <a:buChar char="○"/>
              <a:defRPr sz="1800">
                <a:solidFill>
                  <a:srgbClr val="595959"/>
                </a:solidFill>
                <a:latin typeface="Questrial"/>
                <a:ea typeface="Questrial"/>
                <a:cs typeface="Questrial"/>
                <a:sym typeface="Questrial"/>
              </a:defRPr>
            </a:lvl5pPr>
            <a:lvl6pPr indent="-342900" lvl="5" marL="2743200" rtl="0">
              <a:spcBef>
                <a:spcPts val="0"/>
              </a:spcBef>
              <a:spcAft>
                <a:spcPts val="0"/>
              </a:spcAft>
              <a:buClr>
                <a:srgbClr val="595959"/>
              </a:buClr>
              <a:buSzPts val="1800"/>
              <a:buFont typeface="Questrial"/>
              <a:buChar char="■"/>
              <a:defRPr sz="1800">
                <a:solidFill>
                  <a:srgbClr val="595959"/>
                </a:solidFill>
                <a:latin typeface="Questrial"/>
                <a:ea typeface="Questrial"/>
                <a:cs typeface="Questrial"/>
                <a:sym typeface="Questrial"/>
              </a:defRPr>
            </a:lvl6pPr>
            <a:lvl7pPr indent="-342900" lvl="6" marL="3200400" rtl="0">
              <a:spcBef>
                <a:spcPts val="0"/>
              </a:spcBef>
              <a:spcAft>
                <a:spcPts val="0"/>
              </a:spcAft>
              <a:buClr>
                <a:srgbClr val="595959"/>
              </a:buClr>
              <a:buSzPts val="1800"/>
              <a:buFont typeface="Questrial"/>
              <a:buChar char="●"/>
              <a:defRPr sz="1800">
                <a:solidFill>
                  <a:srgbClr val="595959"/>
                </a:solidFill>
                <a:latin typeface="Questrial"/>
                <a:ea typeface="Questrial"/>
                <a:cs typeface="Questrial"/>
                <a:sym typeface="Questrial"/>
              </a:defRPr>
            </a:lvl7pPr>
            <a:lvl8pPr indent="-342900" lvl="7" marL="3657600" rtl="0">
              <a:spcBef>
                <a:spcPts val="0"/>
              </a:spcBef>
              <a:spcAft>
                <a:spcPts val="0"/>
              </a:spcAft>
              <a:buClr>
                <a:srgbClr val="595959"/>
              </a:buClr>
              <a:buSzPts val="1800"/>
              <a:buFont typeface="Questrial"/>
              <a:buChar char="○"/>
              <a:defRPr sz="1800">
                <a:solidFill>
                  <a:srgbClr val="595959"/>
                </a:solidFill>
                <a:latin typeface="Questrial"/>
                <a:ea typeface="Questrial"/>
                <a:cs typeface="Questrial"/>
                <a:sym typeface="Questrial"/>
              </a:defRPr>
            </a:lvl8pPr>
            <a:lvl9pPr indent="-342900" lvl="8" marL="4114800" rtl="0">
              <a:spcBef>
                <a:spcPts val="0"/>
              </a:spcBef>
              <a:spcAft>
                <a:spcPts val="0"/>
              </a:spcAft>
              <a:buClr>
                <a:srgbClr val="595959"/>
              </a:buClr>
              <a:buSzPts val="1800"/>
              <a:buFont typeface="Questrial"/>
              <a:buChar char="■"/>
              <a:defRPr sz="1800">
                <a:solidFill>
                  <a:srgbClr val="595959"/>
                </a:solidFill>
                <a:latin typeface="Questrial"/>
                <a:ea typeface="Questrial"/>
                <a:cs typeface="Questrial"/>
                <a:sym typeface="Quest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amp;A">
  <p:cSld name="PICTURE_WITH_CAPTION_TEXT_1">
    <p:spTree>
      <p:nvGrpSpPr>
        <p:cNvPr id="40" name="Shape 40"/>
        <p:cNvGrpSpPr/>
        <p:nvPr/>
      </p:nvGrpSpPr>
      <p:grpSpPr>
        <a:xfrm>
          <a:off x="0" y="0"/>
          <a:ext cx="0" cy="0"/>
          <a:chOff x="0" y="0"/>
          <a:chExt cx="0" cy="0"/>
        </a:xfrm>
      </p:grpSpPr>
      <p:pic>
        <p:nvPicPr>
          <p:cNvPr descr="QA NEW.png" id="41" name="Google Shape;41;p8"/>
          <p:cNvPicPr preferRelativeResize="0"/>
          <p:nvPr/>
        </p:nvPicPr>
        <p:blipFill>
          <a:blip r:embed="rId2">
            <a:alphaModFix/>
          </a:blip>
          <a:stretch>
            <a:fillRect/>
          </a:stretch>
        </p:blipFill>
        <p:spPr>
          <a:xfrm>
            <a:off x="1116132" y="492575"/>
            <a:ext cx="2446174" cy="14058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614" y="4586291"/>
            <a:ext cx="9143400" cy="5571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Questrial"/>
              <a:ea typeface="Questrial"/>
              <a:cs typeface="Questrial"/>
              <a:sym typeface="Questrial"/>
            </a:endParaRPr>
          </a:p>
        </p:txBody>
      </p:sp>
      <p:pic>
        <p:nvPicPr>
          <p:cNvPr descr="CPS-Logo.png" id="11" name="Google Shape;11;p1"/>
          <p:cNvPicPr preferRelativeResize="0"/>
          <p:nvPr/>
        </p:nvPicPr>
        <p:blipFill rotWithShape="1">
          <a:blip r:embed="rId1">
            <a:alphaModFix/>
          </a:blip>
          <a:srcRect b="0" l="0" r="0" t="0"/>
          <a:stretch/>
        </p:blipFill>
        <p:spPr>
          <a:xfrm>
            <a:off x="175950" y="4683725"/>
            <a:ext cx="865500" cy="409200"/>
          </a:xfrm>
          <a:prstGeom prst="rect">
            <a:avLst/>
          </a:prstGeom>
          <a:noFill/>
          <a:ln>
            <a:noFill/>
          </a:ln>
        </p:spPr>
      </p:pic>
      <p:sp>
        <p:nvSpPr>
          <p:cNvPr id="12" name="Google Shape;12;p1"/>
          <p:cNvSpPr txBox="1"/>
          <p:nvPr>
            <p:ph type="title"/>
          </p:nvPr>
        </p:nvSpPr>
        <p:spPr>
          <a:xfrm>
            <a:off x="457200" y="205979"/>
            <a:ext cx="8229600" cy="857400"/>
          </a:xfrm>
          <a:prstGeom prst="rect">
            <a:avLst/>
          </a:prstGeom>
          <a:noFill/>
          <a:ln>
            <a:noFill/>
          </a:ln>
        </p:spPr>
        <p:txBody>
          <a:bodyPr anchorCtr="0" anchor="ctr" bIns="34275" lIns="68575" spcFirstLastPara="1" rIns="68575" wrap="square" tIns="34275">
            <a:noAutofit/>
          </a:bodyPr>
          <a:lstStyle>
            <a:lvl1pPr indent="0" lvl="0" marL="0" marR="0" rtl="0" algn="ctr">
              <a:spcBef>
                <a:spcPts val="0"/>
              </a:spcBef>
              <a:spcAft>
                <a:spcPts val="0"/>
              </a:spcAft>
              <a:buClr>
                <a:schemeClr val="accent1"/>
              </a:buClr>
              <a:buFont typeface="Questrial"/>
              <a:buNone/>
              <a:defRPr sz="3300">
                <a:solidFill>
                  <a:schemeClr val="accent1"/>
                </a:solidFill>
                <a:latin typeface="Century Gothic"/>
                <a:ea typeface="Century Gothic"/>
                <a:cs typeface="Century Gothic"/>
                <a:sym typeface="Century Gothic"/>
              </a:defRPr>
            </a:lvl1pPr>
            <a:lvl2pPr indent="0" lvl="1" marL="0" marR="0" rtl="0" algn="ctr">
              <a:spcBef>
                <a:spcPts val="0"/>
              </a:spcBef>
              <a:spcAft>
                <a:spcPts val="0"/>
              </a:spcAft>
              <a:buClr>
                <a:schemeClr val="accent1"/>
              </a:buClr>
              <a:buFont typeface="Questrial"/>
              <a:buNone/>
              <a:defRPr sz="3300">
                <a:solidFill>
                  <a:schemeClr val="accent1"/>
                </a:solidFill>
                <a:latin typeface="Century Gothic"/>
                <a:ea typeface="Century Gothic"/>
                <a:cs typeface="Century Gothic"/>
                <a:sym typeface="Century Gothic"/>
              </a:defRPr>
            </a:lvl2pPr>
            <a:lvl3pPr indent="0" lvl="2" marL="0" marR="0" rtl="0" algn="ctr">
              <a:spcBef>
                <a:spcPts val="0"/>
              </a:spcBef>
              <a:spcAft>
                <a:spcPts val="0"/>
              </a:spcAft>
              <a:buClr>
                <a:schemeClr val="accent1"/>
              </a:buClr>
              <a:buFont typeface="Questrial"/>
              <a:buNone/>
              <a:defRPr sz="3300">
                <a:solidFill>
                  <a:schemeClr val="accent1"/>
                </a:solidFill>
                <a:latin typeface="Century Gothic"/>
                <a:ea typeface="Century Gothic"/>
                <a:cs typeface="Century Gothic"/>
                <a:sym typeface="Century Gothic"/>
              </a:defRPr>
            </a:lvl3pPr>
            <a:lvl4pPr indent="0" lvl="3" marL="0" marR="0" rtl="0" algn="ctr">
              <a:spcBef>
                <a:spcPts val="0"/>
              </a:spcBef>
              <a:spcAft>
                <a:spcPts val="0"/>
              </a:spcAft>
              <a:buClr>
                <a:schemeClr val="accent1"/>
              </a:buClr>
              <a:buFont typeface="Questrial"/>
              <a:buNone/>
              <a:defRPr sz="3300">
                <a:solidFill>
                  <a:schemeClr val="accent1"/>
                </a:solidFill>
                <a:latin typeface="Century Gothic"/>
                <a:ea typeface="Century Gothic"/>
                <a:cs typeface="Century Gothic"/>
                <a:sym typeface="Century Gothic"/>
              </a:defRPr>
            </a:lvl4pPr>
            <a:lvl5pPr indent="0" lvl="4" marL="0" marR="0" rtl="0" algn="ctr">
              <a:spcBef>
                <a:spcPts val="0"/>
              </a:spcBef>
              <a:spcAft>
                <a:spcPts val="0"/>
              </a:spcAft>
              <a:buClr>
                <a:schemeClr val="accent1"/>
              </a:buClr>
              <a:buFont typeface="Questrial"/>
              <a:buNone/>
              <a:defRPr sz="3300">
                <a:solidFill>
                  <a:schemeClr val="accent1"/>
                </a:solidFill>
                <a:latin typeface="Century Gothic"/>
                <a:ea typeface="Century Gothic"/>
                <a:cs typeface="Century Gothic"/>
                <a:sym typeface="Century Gothic"/>
              </a:defRPr>
            </a:lvl5pPr>
            <a:lvl6pPr indent="0" lvl="5" marL="0" marR="0" rtl="0" algn="ctr">
              <a:spcBef>
                <a:spcPts val="0"/>
              </a:spcBef>
              <a:spcAft>
                <a:spcPts val="0"/>
              </a:spcAft>
              <a:buClr>
                <a:schemeClr val="accent1"/>
              </a:buClr>
              <a:buFont typeface="Questrial"/>
              <a:buNone/>
              <a:defRPr sz="3300">
                <a:solidFill>
                  <a:schemeClr val="accent1"/>
                </a:solidFill>
                <a:latin typeface="Century Gothic"/>
                <a:ea typeface="Century Gothic"/>
                <a:cs typeface="Century Gothic"/>
                <a:sym typeface="Century Gothic"/>
              </a:defRPr>
            </a:lvl6pPr>
            <a:lvl7pPr indent="0" lvl="6" marL="0" marR="0" rtl="0" algn="ctr">
              <a:spcBef>
                <a:spcPts val="0"/>
              </a:spcBef>
              <a:spcAft>
                <a:spcPts val="0"/>
              </a:spcAft>
              <a:buClr>
                <a:schemeClr val="accent1"/>
              </a:buClr>
              <a:buFont typeface="Questrial"/>
              <a:buNone/>
              <a:defRPr sz="3300">
                <a:solidFill>
                  <a:schemeClr val="accent1"/>
                </a:solidFill>
                <a:latin typeface="Century Gothic"/>
                <a:ea typeface="Century Gothic"/>
                <a:cs typeface="Century Gothic"/>
                <a:sym typeface="Century Gothic"/>
              </a:defRPr>
            </a:lvl7pPr>
            <a:lvl8pPr indent="0" lvl="7" marL="0" marR="0" rtl="0" algn="ctr">
              <a:spcBef>
                <a:spcPts val="0"/>
              </a:spcBef>
              <a:spcAft>
                <a:spcPts val="0"/>
              </a:spcAft>
              <a:buClr>
                <a:schemeClr val="accent1"/>
              </a:buClr>
              <a:buFont typeface="Questrial"/>
              <a:buNone/>
              <a:defRPr sz="3300">
                <a:solidFill>
                  <a:schemeClr val="accent1"/>
                </a:solidFill>
                <a:latin typeface="Century Gothic"/>
                <a:ea typeface="Century Gothic"/>
                <a:cs typeface="Century Gothic"/>
                <a:sym typeface="Century Gothic"/>
              </a:defRPr>
            </a:lvl8pPr>
            <a:lvl9pPr indent="0" lvl="8" marL="0" marR="0" rtl="0" algn="ctr">
              <a:spcBef>
                <a:spcPts val="0"/>
              </a:spcBef>
              <a:spcAft>
                <a:spcPts val="0"/>
              </a:spcAft>
              <a:buClr>
                <a:schemeClr val="accent1"/>
              </a:buClr>
              <a:buFont typeface="Questrial"/>
              <a:buNone/>
              <a:defRPr sz="3300">
                <a:solidFill>
                  <a:schemeClr val="accent1"/>
                </a:solidFill>
                <a:latin typeface="Century Gothic"/>
                <a:ea typeface="Century Gothic"/>
                <a:cs typeface="Century Gothic"/>
                <a:sym typeface="Century Gothic"/>
              </a:defRPr>
            </a:lvl9pPr>
          </a:lstStyle>
          <a:p/>
        </p:txBody>
      </p:sp>
      <p:sp>
        <p:nvSpPr>
          <p:cNvPr id="13" name="Google Shape;13;p1"/>
          <p:cNvSpPr txBox="1"/>
          <p:nvPr>
            <p:ph idx="1" type="body"/>
          </p:nvPr>
        </p:nvSpPr>
        <p:spPr>
          <a:xfrm>
            <a:off x="404250" y="1127588"/>
            <a:ext cx="8229600" cy="3394500"/>
          </a:xfrm>
          <a:prstGeom prst="rect">
            <a:avLst/>
          </a:prstGeom>
          <a:noFill/>
          <a:ln>
            <a:noFill/>
          </a:ln>
        </p:spPr>
        <p:txBody>
          <a:bodyPr anchorCtr="0" anchor="t" bIns="34275" lIns="68575" spcFirstLastPara="1" rIns="68575" wrap="square" tIns="34275">
            <a:noAutofit/>
          </a:bodyPr>
          <a:lstStyle>
            <a:lvl1pPr indent="-342900" lvl="0" marL="457200" marR="0" rtl="0" algn="l">
              <a:spcBef>
                <a:spcPts val="0"/>
              </a:spcBef>
              <a:spcAft>
                <a:spcPts val="0"/>
              </a:spcAft>
              <a:buClr>
                <a:srgbClr val="595959"/>
              </a:buClr>
              <a:buSzPts val="1800"/>
              <a:buFont typeface="Century Gothic"/>
              <a:buChar char="●"/>
              <a:defRPr sz="1800">
                <a:solidFill>
                  <a:srgbClr val="595959"/>
                </a:solidFill>
                <a:latin typeface="Century Gothic"/>
                <a:ea typeface="Century Gothic"/>
                <a:cs typeface="Century Gothic"/>
                <a:sym typeface="Century Gothic"/>
              </a:defRPr>
            </a:lvl1pPr>
            <a:lvl2pPr indent="-342900" lvl="1" marL="914400" marR="0" rtl="0" algn="l">
              <a:spcBef>
                <a:spcPts val="0"/>
              </a:spcBef>
              <a:spcAft>
                <a:spcPts val="0"/>
              </a:spcAft>
              <a:buClr>
                <a:schemeClr val="accent2"/>
              </a:buClr>
              <a:buSzPts val="1800"/>
              <a:buFont typeface="Century Gothic"/>
              <a:buChar char="○"/>
              <a:defRPr sz="1800">
                <a:solidFill>
                  <a:schemeClr val="accent2"/>
                </a:solidFill>
                <a:latin typeface="Century Gothic"/>
                <a:ea typeface="Century Gothic"/>
                <a:cs typeface="Century Gothic"/>
                <a:sym typeface="Century Gothic"/>
              </a:defRPr>
            </a:lvl2pPr>
            <a:lvl3pPr indent="-342900" lvl="2" marL="1371600" marR="0" rtl="0" algn="l">
              <a:spcBef>
                <a:spcPts val="0"/>
              </a:spcBef>
              <a:spcAft>
                <a:spcPts val="0"/>
              </a:spcAft>
              <a:buClr>
                <a:schemeClr val="accent3"/>
              </a:buClr>
              <a:buSzPts val="1800"/>
              <a:buFont typeface="Century Gothic"/>
              <a:buChar char="■"/>
              <a:defRPr sz="1800">
                <a:solidFill>
                  <a:schemeClr val="accent3"/>
                </a:solidFill>
                <a:latin typeface="Century Gothic"/>
                <a:ea typeface="Century Gothic"/>
                <a:cs typeface="Century Gothic"/>
                <a:sym typeface="Century Gothic"/>
              </a:defRPr>
            </a:lvl3pPr>
            <a:lvl4pPr indent="-342900" lvl="3" marL="1828800" marR="0" rtl="0" algn="l">
              <a:spcBef>
                <a:spcPts val="0"/>
              </a:spcBef>
              <a:spcAft>
                <a:spcPts val="0"/>
              </a:spcAft>
              <a:buClr>
                <a:schemeClr val="accent1"/>
              </a:buClr>
              <a:buSzPts val="1800"/>
              <a:buFont typeface="Century Gothic"/>
              <a:buChar char="●"/>
              <a:defRPr sz="1800">
                <a:solidFill>
                  <a:schemeClr val="accent1"/>
                </a:solidFill>
                <a:latin typeface="Century Gothic"/>
                <a:ea typeface="Century Gothic"/>
                <a:cs typeface="Century Gothic"/>
                <a:sym typeface="Century Gothic"/>
              </a:defRPr>
            </a:lvl4pPr>
            <a:lvl5pPr indent="-342900" lvl="4" marL="2286000" marR="0" rtl="0" algn="l">
              <a:spcBef>
                <a:spcPts val="0"/>
              </a:spcBef>
              <a:spcAft>
                <a:spcPts val="0"/>
              </a:spcAft>
              <a:buClr>
                <a:schemeClr val="accent4"/>
              </a:buClr>
              <a:buSzPts val="1800"/>
              <a:buFont typeface="Century Gothic"/>
              <a:buChar char="○"/>
              <a:defRPr sz="1800">
                <a:solidFill>
                  <a:schemeClr val="accent4"/>
                </a:solidFill>
                <a:latin typeface="Century Gothic"/>
                <a:ea typeface="Century Gothic"/>
                <a:cs typeface="Century Gothic"/>
                <a:sym typeface="Century Gothic"/>
              </a:defRPr>
            </a:lvl5pPr>
            <a:lvl6pPr indent="-342900" lvl="5" marL="2743200" marR="0" rtl="0" algn="l">
              <a:spcBef>
                <a:spcPts val="0"/>
              </a:spcBef>
              <a:spcAft>
                <a:spcPts val="0"/>
              </a:spcAft>
              <a:buClr>
                <a:schemeClr val="accent5"/>
              </a:buClr>
              <a:buSzPts val="1800"/>
              <a:buFont typeface="Century Gothic"/>
              <a:buChar char="■"/>
              <a:defRPr sz="1800">
                <a:solidFill>
                  <a:schemeClr val="accent5"/>
                </a:solidFill>
                <a:latin typeface="Century Gothic"/>
                <a:ea typeface="Century Gothic"/>
                <a:cs typeface="Century Gothic"/>
                <a:sym typeface="Century Gothic"/>
              </a:defRPr>
            </a:lvl6pPr>
            <a:lvl7pPr indent="-342900" lvl="6" marL="3200400" marR="0" rtl="0" algn="l">
              <a:spcBef>
                <a:spcPts val="0"/>
              </a:spcBef>
              <a:spcAft>
                <a:spcPts val="0"/>
              </a:spcAft>
              <a:buClr>
                <a:srgbClr val="595959"/>
              </a:buClr>
              <a:buSzPts val="1800"/>
              <a:buFont typeface="Century Gothic"/>
              <a:buChar char="●"/>
              <a:defRPr sz="1800">
                <a:solidFill>
                  <a:srgbClr val="595959"/>
                </a:solidFill>
                <a:latin typeface="Century Gothic"/>
                <a:ea typeface="Century Gothic"/>
                <a:cs typeface="Century Gothic"/>
                <a:sym typeface="Century Gothic"/>
              </a:defRPr>
            </a:lvl7pPr>
            <a:lvl8pPr indent="-342900" lvl="7" marL="3657600" marR="0" rtl="0" algn="l">
              <a:spcBef>
                <a:spcPts val="0"/>
              </a:spcBef>
              <a:spcAft>
                <a:spcPts val="0"/>
              </a:spcAft>
              <a:buClr>
                <a:srgbClr val="595959"/>
              </a:buClr>
              <a:buSzPts val="1800"/>
              <a:buFont typeface="Century Gothic"/>
              <a:buChar char="○"/>
              <a:defRPr sz="1800">
                <a:solidFill>
                  <a:srgbClr val="595959"/>
                </a:solidFill>
                <a:latin typeface="Century Gothic"/>
                <a:ea typeface="Century Gothic"/>
                <a:cs typeface="Century Gothic"/>
                <a:sym typeface="Century Gothic"/>
              </a:defRPr>
            </a:lvl8pPr>
            <a:lvl9pPr indent="-342900" lvl="8" marL="4114800" marR="0" rtl="0" algn="l">
              <a:spcBef>
                <a:spcPts val="0"/>
              </a:spcBef>
              <a:spcAft>
                <a:spcPts val="0"/>
              </a:spcAft>
              <a:buClr>
                <a:srgbClr val="595959"/>
              </a:buClr>
              <a:buSzPts val="1800"/>
              <a:buFont typeface="Century Gothic"/>
              <a:buChar char="■"/>
              <a:defRPr sz="1800">
                <a:solidFill>
                  <a:srgbClr val="595959"/>
                </a:solidFill>
                <a:latin typeface="Century Gothic"/>
                <a:ea typeface="Century Gothic"/>
                <a:cs typeface="Century Gothic"/>
                <a:sym typeface="Century Gothic"/>
              </a:defRPr>
            </a:lvl9pPr>
          </a:lstStyle>
          <a:p/>
        </p:txBody>
      </p:sp>
      <p:pic>
        <p:nvPicPr>
          <p:cNvPr descr="Dept Arts Ed logo (1).png" id="14" name="Google Shape;14;p1"/>
          <p:cNvPicPr preferRelativeResize="0"/>
          <p:nvPr/>
        </p:nvPicPr>
        <p:blipFill>
          <a:blip r:embed="rId2">
            <a:alphaModFix/>
          </a:blip>
          <a:stretch>
            <a:fillRect/>
          </a:stretch>
        </p:blipFill>
        <p:spPr>
          <a:xfrm>
            <a:off x="6584375" y="4693399"/>
            <a:ext cx="2338952" cy="389850"/>
          </a:xfrm>
          <a:prstGeom prst="rect">
            <a:avLst/>
          </a:prstGeom>
          <a:noFill/>
          <a:ln>
            <a:noFill/>
          </a:ln>
        </p:spPr>
      </p:pic>
      <p:cxnSp>
        <p:nvCxnSpPr>
          <p:cNvPr id="15" name="Google Shape;15;p1"/>
          <p:cNvCxnSpPr/>
          <p:nvPr/>
        </p:nvCxnSpPr>
        <p:spPr>
          <a:xfrm>
            <a:off x="-17650" y="4633800"/>
            <a:ext cx="9179400" cy="0"/>
          </a:xfrm>
          <a:prstGeom prst="straightConnector1">
            <a:avLst/>
          </a:prstGeom>
          <a:noFill/>
          <a:ln cap="flat" cmpd="sng" w="9525">
            <a:solidFill>
              <a:schemeClr val="lt2"/>
            </a:solidFill>
            <a:prstDash val="solid"/>
            <a:round/>
            <a:headEnd len="med" w="med" type="none"/>
            <a:tailEnd len="med" w="med" type="none"/>
          </a:ln>
        </p:spPr>
      </p:cxn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5" name="Shape 25"/>
        <p:cNvGrpSpPr/>
        <p:nvPr/>
      </p:nvGrpSpPr>
      <p:grpSpPr>
        <a:xfrm>
          <a:off x="0" y="0"/>
          <a:ext cx="0" cy="0"/>
          <a:chOff x="0" y="0"/>
          <a:chExt cx="0" cy="0"/>
        </a:xfrm>
      </p:grpSpPr>
      <p:sp>
        <p:nvSpPr>
          <p:cNvPr id="26" name="Google Shape;26;p5"/>
          <p:cNvSpPr/>
          <p:nvPr/>
        </p:nvSpPr>
        <p:spPr>
          <a:xfrm>
            <a:off x="614" y="4586291"/>
            <a:ext cx="9143400" cy="5571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Questrial"/>
              <a:ea typeface="Questrial"/>
              <a:cs typeface="Questrial"/>
              <a:sym typeface="Questrial"/>
            </a:endParaRPr>
          </a:p>
        </p:txBody>
      </p:sp>
      <p:pic>
        <p:nvPicPr>
          <p:cNvPr descr="CPS-Logo.png" id="27" name="Google Shape;27;p5"/>
          <p:cNvPicPr preferRelativeResize="0"/>
          <p:nvPr/>
        </p:nvPicPr>
        <p:blipFill rotWithShape="1">
          <a:blip r:embed="rId1">
            <a:alphaModFix/>
          </a:blip>
          <a:srcRect b="0" l="0" r="0" t="0"/>
          <a:stretch/>
        </p:blipFill>
        <p:spPr>
          <a:xfrm>
            <a:off x="175950" y="4683725"/>
            <a:ext cx="865500" cy="409200"/>
          </a:xfrm>
          <a:prstGeom prst="rect">
            <a:avLst/>
          </a:prstGeom>
          <a:noFill/>
          <a:ln>
            <a:noFill/>
          </a:ln>
        </p:spPr>
      </p:pic>
      <p:sp>
        <p:nvSpPr>
          <p:cNvPr id="28" name="Google Shape;28;p5"/>
          <p:cNvSpPr txBox="1"/>
          <p:nvPr>
            <p:ph type="title"/>
          </p:nvPr>
        </p:nvSpPr>
        <p:spPr>
          <a:xfrm>
            <a:off x="457200" y="205979"/>
            <a:ext cx="8229600" cy="857400"/>
          </a:xfrm>
          <a:prstGeom prst="rect">
            <a:avLst/>
          </a:prstGeom>
          <a:noFill/>
          <a:ln>
            <a:noFill/>
          </a:ln>
        </p:spPr>
        <p:txBody>
          <a:bodyPr anchorCtr="0" anchor="ctr" bIns="34275" lIns="68575" spcFirstLastPara="1" rIns="68575" wrap="square" tIns="34275">
            <a:noAutofit/>
          </a:bodyPr>
          <a:lstStyle>
            <a:lvl1pPr indent="0" lvl="0" marL="0" marR="0" rtl="0" algn="ctr">
              <a:spcBef>
                <a:spcPts val="0"/>
              </a:spcBef>
              <a:spcAft>
                <a:spcPts val="0"/>
              </a:spcAft>
              <a:buClr>
                <a:schemeClr val="accent1"/>
              </a:buClr>
              <a:buFont typeface="Questrial"/>
              <a:buNone/>
              <a:defRPr sz="3300">
                <a:solidFill>
                  <a:schemeClr val="accent1"/>
                </a:solidFill>
                <a:latin typeface="Century Gothic"/>
                <a:ea typeface="Century Gothic"/>
                <a:cs typeface="Century Gothic"/>
                <a:sym typeface="Century Gothic"/>
              </a:defRPr>
            </a:lvl1pPr>
            <a:lvl2pPr indent="0" lvl="1" marL="0" marR="0" rtl="0" algn="ctr">
              <a:spcBef>
                <a:spcPts val="0"/>
              </a:spcBef>
              <a:spcAft>
                <a:spcPts val="0"/>
              </a:spcAft>
              <a:buClr>
                <a:schemeClr val="accent1"/>
              </a:buClr>
              <a:buFont typeface="Questrial"/>
              <a:buNone/>
              <a:defRPr sz="3300">
                <a:solidFill>
                  <a:schemeClr val="accent1"/>
                </a:solidFill>
                <a:latin typeface="Century Gothic"/>
                <a:ea typeface="Century Gothic"/>
                <a:cs typeface="Century Gothic"/>
                <a:sym typeface="Century Gothic"/>
              </a:defRPr>
            </a:lvl2pPr>
            <a:lvl3pPr indent="0" lvl="2" marL="0" marR="0" rtl="0" algn="ctr">
              <a:spcBef>
                <a:spcPts val="0"/>
              </a:spcBef>
              <a:spcAft>
                <a:spcPts val="0"/>
              </a:spcAft>
              <a:buClr>
                <a:schemeClr val="accent1"/>
              </a:buClr>
              <a:buFont typeface="Questrial"/>
              <a:buNone/>
              <a:defRPr sz="3300">
                <a:solidFill>
                  <a:schemeClr val="accent1"/>
                </a:solidFill>
                <a:latin typeface="Century Gothic"/>
                <a:ea typeface="Century Gothic"/>
                <a:cs typeface="Century Gothic"/>
                <a:sym typeface="Century Gothic"/>
              </a:defRPr>
            </a:lvl3pPr>
            <a:lvl4pPr indent="0" lvl="3" marL="0" marR="0" rtl="0" algn="ctr">
              <a:spcBef>
                <a:spcPts val="0"/>
              </a:spcBef>
              <a:spcAft>
                <a:spcPts val="0"/>
              </a:spcAft>
              <a:buClr>
                <a:schemeClr val="accent1"/>
              </a:buClr>
              <a:buFont typeface="Questrial"/>
              <a:buNone/>
              <a:defRPr sz="3300">
                <a:solidFill>
                  <a:schemeClr val="accent1"/>
                </a:solidFill>
                <a:latin typeface="Century Gothic"/>
                <a:ea typeface="Century Gothic"/>
                <a:cs typeface="Century Gothic"/>
                <a:sym typeface="Century Gothic"/>
              </a:defRPr>
            </a:lvl4pPr>
            <a:lvl5pPr indent="0" lvl="4" marL="0" marR="0" rtl="0" algn="ctr">
              <a:spcBef>
                <a:spcPts val="0"/>
              </a:spcBef>
              <a:spcAft>
                <a:spcPts val="0"/>
              </a:spcAft>
              <a:buClr>
                <a:schemeClr val="accent1"/>
              </a:buClr>
              <a:buFont typeface="Questrial"/>
              <a:buNone/>
              <a:defRPr sz="3300">
                <a:solidFill>
                  <a:schemeClr val="accent1"/>
                </a:solidFill>
                <a:latin typeface="Century Gothic"/>
                <a:ea typeface="Century Gothic"/>
                <a:cs typeface="Century Gothic"/>
                <a:sym typeface="Century Gothic"/>
              </a:defRPr>
            </a:lvl5pPr>
            <a:lvl6pPr indent="0" lvl="5" marL="0" marR="0" rtl="0" algn="ctr">
              <a:spcBef>
                <a:spcPts val="0"/>
              </a:spcBef>
              <a:spcAft>
                <a:spcPts val="0"/>
              </a:spcAft>
              <a:buClr>
                <a:schemeClr val="accent1"/>
              </a:buClr>
              <a:buFont typeface="Questrial"/>
              <a:buNone/>
              <a:defRPr sz="3300">
                <a:solidFill>
                  <a:schemeClr val="accent1"/>
                </a:solidFill>
                <a:latin typeface="Century Gothic"/>
                <a:ea typeface="Century Gothic"/>
                <a:cs typeface="Century Gothic"/>
                <a:sym typeface="Century Gothic"/>
              </a:defRPr>
            </a:lvl6pPr>
            <a:lvl7pPr indent="0" lvl="6" marL="0" marR="0" rtl="0" algn="ctr">
              <a:spcBef>
                <a:spcPts val="0"/>
              </a:spcBef>
              <a:spcAft>
                <a:spcPts val="0"/>
              </a:spcAft>
              <a:buClr>
                <a:schemeClr val="accent1"/>
              </a:buClr>
              <a:buFont typeface="Questrial"/>
              <a:buNone/>
              <a:defRPr sz="3300">
                <a:solidFill>
                  <a:schemeClr val="accent1"/>
                </a:solidFill>
                <a:latin typeface="Century Gothic"/>
                <a:ea typeface="Century Gothic"/>
                <a:cs typeface="Century Gothic"/>
                <a:sym typeface="Century Gothic"/>
              </a:defRPr>
            </a:lvl7pPr>
            <a:lvl8pPr indent="0" lvl="7" marL="0" marR="0" rtl="0" algn="ctr">
              <a:spcBef>
                <a:spcPts val="0"/>
              </a:spcBef>
              <a:spcAft>
                <a:spcPts val="0"/>
              </a:spcAft>
              <a:buClr>
                <a:schemeClr val="accent1"/>
              </a:buClr>
              <a:buFont typeface="Questrial"/>
              <a:buNone/>
              <a:defRPr sz="3300">
                <a:solidFill>
                  <a:schemeClr val="accent1"/>
                </a:solidFill>
                <a:latin typeface="Century Gothic"/>
                <a:ea typeface="Century Gothic"/>
                <a:cs typeface="Century Gothic"/>
                <a:sym typeface="Century Gothic"/>
              </a:defRPr>
            </a:lvl8pPr>
            <a:lvl9pPr indent="0" lvl="8" marL="0" marR="0" rtl="0" algn="ctr">
              <a:spcBef>
                <a:spcPts val="0"/>
              </a:spcBef>
              <a:spcAft>
                <a:spcPts val="0"/>
              </a:spcAft>
              <a:buClr>
                <a:schemeClr val="accent1"/>
              </a:buClr>
              <a:buFont typeface="Questrial"/>
              <a:buNone/>
              <a:defRPr sz="3300">
                <a:solidFill>
                  <a:schemeClr val="accent1"/>
                </a:solidFill>
                <a:latin typeface="Century Gothic"/>
                <a:ea typeface="Century Gothic"/>
                <a:cs typeface="Century Gothic"/>
                <a:sym typeface="Century Gothic"/>
              </a:defRPr>
            </a:lvl9pPr>
          </a:lstStyle>
          <a:p/>
        </p:txBody>
      </p:sp>
      <p:sp>
        <p:nvSpPr>
          <p:cNvPr id="29" name="Google Shape;29;p5"/>
          <p:cNvSpPr txBox="1"/>
          <p:nvPr>
            <p:ph idx="1" type="body"/>
          </p:nvPr>
        </p:nvSpPr>
        <p:spPr>
          <a:xfrm>
            <a:off x="404250" y="1127588"/>
            <a:ext cx="8229600" cy="3394500"/>
          </a:xfrm>
          <a:prstGeom prst="rect">
            <a:avLst/>
          </a:prstGeom>
          <a:noFill/>
          <a:ln>
            <a:noFill/>
          </a:ln>
        </p:spPr>
        <p:txBody>
          <a:bodyPr anchorCtr="0" anchor="t" bIns="34275" lIns="68575" spcFirstLastPara="1" rIns="68575" wrap="square" tIns="34275">
            <a:noAutofit/>
          </a:bodyPr>
          <a:lstStyle>
            <a:lvl1pPr indent="-342900" lvl="0" marL="457200" marR="0" rtl="0" algn="l">
              <a:spcBef>
                <a:spcPts val="0"/>
              </a:spcBef>
              <a:spcAft>
                <a:spcPts val="0"/>
              </a:spcAft>
              <a:buClr>
                <a:srgbClr val="595959"/>
              </a:buClr>
              <a:buSzPts val="1800"/>
              <a:buFont typeface="Century Gothic"/>
              <a:buChar char="●"/>
              <a:defRPr sz="1800">
                <a:solidFill>
                  <a:srgbClr val="595959"/>
                </a:solidFill>
                <a:latin typeface="Century Gothic"/>
                <a:ea typeface="Century Gothic"/>
                <a:cs typeface="Century Gothic"/>
                <a:sym typeface="Century Gothic"/>
              </a:defRPr>
            </a:lvl1pPr>
            <a:lvl2pPr indent="-342900" lvl="1" marL="914400" marR="0" rtl="0" algn="l">
              <a:spcBef>
                <a:spcPts val="0"/>
              </a:spcBef>
              <a:spcAft>
                <a:spcPts val="0"/>
              </a:spcAft>
              <a:buClr>
                <a:schemeClr val="accent2"/>
              </a:buClr>
              <a:buSzPts val="1800"/>
              <a:buFont typeface="Century Gothic"/>
              <a:buChar char="○"/>
              <a:defRPr sz="1800">
                <a:solidFill>
                  <a:schemeClr val="accent2"/>
                </a:solidFill>
                <a:latin typeface="Century Gothic"/>
                <a:ea typeface="Century Gothic"/>
                <a:cs typeface="Century Gothic"/>
                <a:sym typeface="Century Gothic"/>
              </a:defRPr>
            </a:lvl2pPr>
            <a:lvl3pPr indent="-342900" lvl="2" marL="1371600" marR="0" rtl="0" algn="l">
              <a:spcBef>
                <a:spcPts val="0"/>
              </a:spcBef>
              <a:spcAft>
                <a:spcPts val="0"/>
              </a:spcAft>
              <a:buClr>
                <a:schemeClr val="accent3"/>
              </a:buClr>
              <a:buSzPts val="1800"/>
              <a:buFont typeface="Century Gothic"/>
              <a:buChar char="■"/>
              <a:defRPr sz="1800">
                <a:solidFill>
                  <a:schemeClr val="accent3"/>
                </a:solidFill>
                <a:latin typeface="Century Gothic"/>
                <a:ea typeface="Century Gothic"/>
                <a:cs typeface="Century Gothic"/>
                <a:sym typeface="Century Gothic"/>
              </a:defRPr>
            </a:lvl3pPr>
            <a:lvl4pPr indent="-342900" lvl="3" marL="1828800" marR="0" rtl="0" algn="l">
              <a:spcBef>
                <a:spcPts val="0"/>
              </a:spcBef>
              <a:spcAft>
                <a:spcPts val="0"/>
              </a:spcAft>
              <a:buClr>
                <a:schemeClr val="accent1"/>
              </a:buClr>
              <a:buSzPts val="1800"/>
              <a:buFont typeface="Century Gothic"/>
              <a:buChar char="●"/>
              <a:defRPr sz="1800">
                <a:solidFill>
                  <a:schemeClr val="accent1"/>
                </a:solidFill>
                <a:latin typeface="Century Gothic"/>
                <a:ea typeface="Century Gothic"/>
                <a:cs typeface="Century Gothic"/>
                <a:sym typeface="Century Gothic"/>
              </a:defRPr>
            </a:lvl4pPr>
            <a:lvl5pPr indent="-342900" lvl="4" marL="2286000" marR="0" rtl="0" algn="l">
              <a:spcBef>
                <a:spcPts val="0"/>
              </a:spcBef>
              <a:spcAft>
                <a:spcPts val="0"/>
              </a:spcAft>
              <a:buClr>
                <a:schemeClr val="accent4"/>
              </a:buClr>
              <a:buSzPts val="1800"/>
              <a:buFont typeface="Century Gothic"/>
              <a:buChar char="○"/>
              <a:defRPr sz="1800">
                <a:solidFill>
                  <a:schemeClr val="accent4"/>
                </a:solidFill>
                <a:latin typeface="Century Gothic"/>
                <a:ea typeface="Century Gothic"/>
                <a:cs typeface="Century Gothic"/>
                <a:sym typeface="Century Gothic"/>
              </a:defRPr>
            </a:lvl5pPr>
            <a:lvl6pPr indent="-342900" lvl="5" marL="2743200" marR="0" rtl="0" algn="l">
              <a:spcBef>
                <a:spcPts val="0"/>
              </a:spcBef>
              <a:spcAft>
                <a:spcPts val="0"/>
              </a:spcAft>
              <a:buClr>
                <a:schemeClr val="accent5"/>
              </a:buClr>
              <a:buSzPts val="1800"/>
              <a:buFont typeface="Century Gothic"/>
              <a:buChar char="■"/>
              <a:defRPr sz="1800">
                <a:solidFill>
                  <a:schemeClr val="accent5"/>
                </a:solidFill>
                <a:latin typeface="Century Gothic"/>
                <a:ea typeface="Century Gothic"/>
                <a:cs typeface="Century Gothic"/>
                <a:sym typeface="Century Gothic"/>
              </a:defRPr>
            </a:lvl6pPr>
            <a:lvl7pPr indent="-342900" lvl="6" marL="3200400" marR="0" rtl="0" algn="l">
              <a:spcBef>
                <a:spcPts val="0"/>
              </a:spcBef>
              <a:spcAft>
                <a:spcPts val="0"/>
              </a:spcAft>
              <a:buClr>
                <a:srgbClr val="595959"/>
              </a:buClr>
              <a:buSzPts val="1800"/>
              <a:buFont typeface="Century Gothic"/>
              <a:buChar char="●"/>
              <a:defRPr sz="1800">
                <a:solidFill>
                  <a:srgbClr val="595959"/>
                </a:solidFill>
                <a:latin typeface="Century Gothic"/>
                <a:ea typeface="Century Gothic"/>
                <a:cs typeface="Century Gothic"/>
                <a:sym typeface="Century Gothic"/>
              </a:defRPr>
            </a:lvl7pPr>
            <a:lvl8pPr indent="-342900" lvl="7" marL="3657600" marR="0" rtl="0" algn="l">
              <a:spcBef>
                <a:spcPts val="0"/>
              </a:spcBef>
              <a:spcAft>
                <a:spcPts val="0"/>
              </a:spcAft>
              <a:buClr>
                <a:srgbClr val="595959"/>
              </a:buClr>
              <a:buSzPts val="1800"/>
              <a:buFont typeface="Century Gothic"/>
              <a:buChar char="○"/>
              <a:defRPr sz="1800">
                <a:solidFill>
                  <a:srgbClr val="595959"/>
                </a:solidFill>
                <a:latin typeface="Century Gothic"/>
                <a:ea typeface="Century Gothic"/>
                <a:cs typeface="Century Gothic"/>
                <a:sym typeface="Century Gothic"/>
              </a:defRPr>
            </a:lvl8pPr>
            <a:lvl9pPr indent="-342900" lvl="8" marL="4114800" marR="0" rtl="0" algn="l">
              <a:spcBef>
                <a:spcPts val="0"/>
              </a:spcBef>
              <a:spcAft>
                <a:spcPts val="0"/>
              </a:spcAft>
              <a:buClr>
                <a:srgbClr val="595959"/>
              </a:buClr>
              <a:buSzPts val="1800"/>
              <a:buFont typeface="Century Gothic"/>
              <a:buChar char="■"/>
              <a:defRPr sz="1800">
                <a:solidFill>
                  <a:srgbClr val="595959"/>
                </a:solidFill>
                <a:latin typeface="Century Gothic"/>
                <a:ea typeface="Century Gothic"/>
                <a:cs typeface="Century Gothic"/>
                <a:sym typeface="Century Gothic"/>
              </a:defRPr>
            </a:lvl9pPr>
          </a:lstStyle>
          <a:p/>
        </p:txBody>
      </p:sp>
      <p:pic>
        <p:nvPicPr>
          <p:cNvPr descr="Dept Arts Ed logo (1).png" id="30" name="Google Shape;30;p5"/>
          <p:cNvPicPr preferRelativeResize="0"/>
          <p:nvPr/>
        </p:nvPicPr>
        <p:blipFill>
          <a:blip r:embed="rId2">
            <a:alphaModFix/>
          </a:blip>
          <a:stretch>
            <a:fillRect/>
          </a:stretch>
        </p:blipFill>
        <p:spPr>
          <a:xfrm>
            <a:off x="6584375" y="4693399"/>
            <a:ext cx="2338952" cy="389850"/>
          </a:xfrm>
          <a:prstGeom prst="rect">
            <a:avLst/>
          </a:prstGeom>
          <a:noFill/>
          <a:ln>
            <a:noFill/>
          </a:ln>
        </p:spPr>
      </p:pic>
      <p:cxnSp>
        <p:nvCxnSpPr>
          <p:cNvPr id="31" name="Google Shape;31;p5"/>
          <p:cNvCxnSpPr/>
          <p:nvPr/>
        </p:nvCxnSpPr>
        <p:spPr>
          <a:xfrm>
            <a:off x="-17650" y="4633800"/>
            <a:ext cx="9179400" cy="0"/>
          </a:xfrm>
          <a:prstGeom prst="straightConnector1">
            <a:avLst/>
          </a:prstGeom>
          <a:noFill/>
          <a:ln cap="flat" cmpd="sng" w="9525">
            <a:solidFill>
              <a:schemeClr val="lt2"/>
            </a:solidFill>
            <a:prstDash val="solid"/>
            <a:round/>
            <a:headEnd len="med" w="med" type="none"/>
            <a:tailEnd len="med" w="med" type="none"/>
          </a:ln>
        </p:spPr>
      </p:cxnSp>
    </p:spTree>
  </p:cSld>
  <p:clrMap accent1="accent1" accent2="accent2" accent3="accent3" accent4="accent4" accent5="accent5" accent6="accent6" bg1="lt1" bg2="dk2" tx1="dk1" tx2="lt2" folHlink="folHlink" hlink="hlink"/>
  <p:sldLayoutIdLst>
    <p:sldLayoutId id="2147483651" r:id="rId3"/>
    <p:sldLayoutId id="2147483652" r:id="rId4"/>
    <p:sldLayoutId id="2147483653" r:id="rId5"/>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1.pn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hyperlink" Target="http://docs.wixstatic.com/ugd/5e86bd_79ad6868e4df4f9f84dca976c75f7410.pdf"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https://edpolicy.stanford.edu/sites/default/files/publications/criteria-higher-quality-assessment_2.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hyperlink" Target="https://www.amazon.com/Taking-Full-Measure-Rethinking-Assessment/dp/0874475392" TargetMode="External"/><Relationship Id="rId4" Type="http://schemas.openxmlformats.org/officeDocument/2006/relationships/hyperlink" Target="https://www.amazon.com/Assessment-Art-Education-Practice/dp/0871923637" TargetMode="External"/><Relationship Id="rId11" Type="http://schemas.openxmlformats.org/officeDocument/2006/relationships/hyperlink" Target="https://www.amazon.com/Educative-Assessment-Designing-Assessments-Performance/dp/0787908487/ref=sr_1_1?ie=UTF8&amp;qid=1548891287&amp;sr=8-1&amp;keywords=educative+assessment+wiggins" TargetMode="External"/><Relationship Id="rId10" Type="http://schemas.openxmlformats.org/officeDocument/2006/relationships/hyperlink" Target="http://ccsesaarts.org/wp-content/uploads/2015/01/AssessmentToolkit.pdf" TargetMode="External"/><Relationship Id="rId9" Type="http://schemas.openxmlformats.org/officeDocument/2006/relationships/hyperlink" Target="https://www.davisart.com/Products/363-7/assessment-in-art-education.aspx" TargetMode="External"/><Relationship Id="rId5" Type="http://schemas.openxmlformats.org/officeDocument/2006/relationships/hyperlink" Target="https://ccsesaarts.org/wp-content/uploads/2015/01/AssessmentToolkit.pdf" TargetMode="External"/><Relationship Id="rId6" Type="http://schemas.openxmlformats.org/officeDocument/2006/relationships/hyperlink" Target="https://www.amazon.com/Educative-Assessment-Designing-Assessments-Performance/dp/0787908487" TargetMode="External"/><Relationship Id="rId7" Type="http://schemas.openxmlformats.org/officeDocument/2006/relationships/hyperlink" Target="https://www.amazon.com/Taking-Full-Measure-Rethinking-Assessment/dp/0874475392" TargetMode="External"/><Relationship Id="rId8" Type="http://schemas.openxmlformats.org/officeDocument/2006/relationships/image" Target="../media/image7.png"/></Relationships>
</file>

<file path=ppt/slides/_rels/slide23.xml.rels><?xml version="1.0" encoding="UTF-8" standalone="yes"?><Relationships xmlns="http://schemas.openxmlformats.org/package/2006/relationships"><Relationship Id="rId11" Type="http://schemas.openxmlformats.org/officeDocument/2006/relationships/hyperlink" Target="https://www.nationalartsstandards.org/" TargetMode="External"/><Relationship Id="rId10" Type="http://schemas.openxmlformats.org/officeDocument/2006/relationships/hyperlink" Target="https://educationcloset.com/" TargetMode="External"/><Relationship Id="rId13" Type="http://schemas.openxmlformats.org/officeDocument/2006/relationships/hyperlink" Target="http://artsassessmentforlearning.org/" TargetMode="External"/><Relationship Id="rId12" Type="http://schemas.openxmlformats.org/officeDocument/2006/relationships/image" Target="../media/image8.png"/><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hyperlink" Target="https://www.nationalartsstandards.org/mca/dance" TargetMode="External"/><Relationship Id="rId4" Type="http://schemas.openxmlformats.org/officeDocument/2006/relationships/hyperlink" Target="https://www.nationalartsstandards.org/mca/media-arts" TargetMode="External"/><Relationship Id="rId9" Type="http://schemas.openxmlformats.org/officeDocument/2006/relationships/hyperlink" Target="http://artsassessmentforlearning.org" TargetMode="External"/><Relationship Id="rId14" Type="http://schemas.openxmlformats.org/officeDocument/2006/relationships/hyperlink" Target="https://educationcloset.com/student-growth-in-the-arts" TargetMode="External"/><Relationship Id="rId5" Type="http://schemas.openxmlformats.org/officeDocument/2006/relationships/hyperlink" Target="https://www.nationalartsstandards.org/content/music-mcas" TargetMode="External"/><Relationship Id="rId6" Type="http://schemas.openxmlformats.org/officeDocument/2006/relationships/hyperlink" Target="https://www.nationalartsstandards.org/mca/theatre" TargetMode="External"/><Relationship Id="rId7" Type="http://schemas.openxmlformats.org/officeDocument/2006/relationships/hyperlink" Target="https://www.nationalartsstandards.org/mca/visual-arts" TargetMode="External"/><Relationship Id="rId8" Type="http://schemas.openxmlformats.org/officeDocument/2006/relationships/hyperlink" Target="https://www.nationalartsstandard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 name="Shape 45"/>
        <p:cNvGrpSpPr/>
        <p:nvPr/>
      </p:nvGrpSpPr>
      <p:grpSpPr>
        <a:xfrm>
          <a:off x="0" y="0"/>
          <a:ext cx="0" cy="0"/>
          <a:chOff x="0" y="0"/>
          <a:chExt cx="0" cy="0"/>
        </a:xfrm>
      </p:grpSpPr>
      <p:pic>
        <p:nvPicPr>
          <p:cNvPr id="46" name="Google Shape;46;p9"/>
          <p:cNvPicPr preferRelativeResize="0"/>
          <p:nvPr/>
        </p:nvPicPr>
        <p:blipFill rotWithShape="1">
          <a:blip r:embed="rId3">
            <a:alphaModFix/>
          </a:blip>
          <a:srcRect b="2860" l="960" r="1000" t="4871"/>
          <a:stretch/>
        </p:blipFill>
        <p:spPr>
          <a:xfrm>
            <a:off x="0" y="0"/>
            <a:ext cx="9143999" cy="5143499"/>
          </a:xfrm>
          <a:prstGeom prst="rect">
            <a:avLst/>
          </a:prstGeom>
          <a:noFill/>
          <a:ln>
            <a:noFill/>
          </a:ln>
        </p:spPr>
      </p:pic>
      <p:sp>
        <p:nvSpPr>
          <p:cNvPr id="47" name="Google Shape;47;p9"/>
          <p:cNvSpPr txBox="1"/>
          <p:nvPr>
            <p:ph type="ctrTitle"/>
          </p:nvPr>
        </p:nvSpPr>
        <p:spPr>
          <a:xfrm>
            <a:off x="158000" y="186100"/>
            <a:ext cx="6119400" cy="8175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dk1"/>
              </a:buClr>
              <a:buSzPts val="1100"/>
              <a:buFont typeface="Arial"/>
              <a:buNone/>
            </a:pPr>
            <a:r>
              <a:rPr b="1" lang="en-US" sz="3000">
                <a:solidFill>
                  <a:srgbClr val="000000"/>
                </a:solidFill>
                <a:latin typeface="Montserrat"/>
                <a:ea typeface="Montserrat"/>
                <a:cs typeface="Montserrat"/>
                <a:sym typeface="Montserrat"/>
              </a:rPr>
              <a:t>Quality Arts </a:t>
            </a:r>
            <a:r>
              <a:rPr b="1" lang="en-US" sz="3000">
                <a:solidFill>
                  <a:srgbClr val="000000"/>
                </a:solidFill>
                <a:latin typeface="Montserrat"/>
                <a:ea typeface="Montserrat"/>
                <a:cs typeface="Montserrat"/>
                <a:sym typeface="Montserrat"/>
              </a:rPr>
              <a:t>Assessments:</a:t>
            </a:r>
            <a:endParaRPr b="1" sz="3000">
              <a:solidFill>
                <a:srgbClr val="000000"/>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b="1" lang="en-US" sz="3000">
                <a:solidFill>
                  <a:srgbClr val="000000"/>
                </a:solidFill>
                <a:latin typeface="Montserrat"/>
                <a:ea typeface="Montserrat"/>
                <a:cs typeface="Montserrat"/>
                <a:sym typeface="Montserrat"/>
              </a:rPr>
              <a:t>A Closer Look</a:t>
            </a:r>
            <a:endParaRPr b="1" sz="3000">
              <a:solidFill>
                <a:srgbClr val="000000"/>
              </a:solidFill>
              <a:latin typeface="Montserrat"/>
              <a:ea typeface="Montserrat"/>
              <a:cs typeface="Montserrat"/>
              <a:sym typeface="Montserrat"/>
            </a:endParaRPr>
          </a:p>
        </p:txBody>
      </p:sp>
      <p:pic>
        <p:nvPicPr>
          <p:cNvPr descr="Dept Arts Ed logo (1).png" id="48" name="Google Shape;48;p9"/>
          <p:cNvPicPr preferRelativeResize="0"/>
          <p:nvPr/>
        </p:nvPicPr>
        <p:blipFill>
          <a:blip r:embed="rId4">
            <a:alphaModFix/>
          </a:blip>
          <a:stretch>
            <a:fillRect/>
          </a:stretch>
        </p:blipFill>
        <p:spPr>
          <a:xfrm>
            <a:off x="5583525" y="4470450"/>
            <a:ext cx="3287327" cy="547900"/>
          </a:xfrm>
          <a:prstGeom prst="rect">
            <a:avLst/>
          </a:prstGeom>
          <a:noFill/>
          <a:ln>
            <a:noFill/>
          </a:ln>
        </p:spPr>
      </p:pic>
      <p:pic>
        <p:nvPicPr>
          <p:cNvPr descr="CPSLOGOG_Lockup1.ai" id="49" name="Google Shape;49;p9"/>
          <p:cNvPicPr preferRelativeResize="0"/>
          <p:nvPr/>
        </p:nvPicPr>
        <p:blipFill rotWithShape="1">
          <a:blip r:embed="rId5">
            <a:alphaModFix/>
          </a:blip>
          <a:srcRect b="0" l="0" r="0" t="0"/>
          <a:stretch/>
        </p:blipFill>
        <p:spPr>
          <a:xfrm>
            <a:off x="158000" y="4141625"/>
            <a:ext cx="876600" cy="876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18"/>
          <p:cNvSpPr txBox="1"/>
          <p:nvPr/>
        </p:nvSpPr>
        <p:spPr>
          <a:xfrm>
            <a:off x="337775" y="1078150"/>
            <a:ext cx="4306200" cy="336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latin typeface="Century Gothic"/>
                <a:ea typeface="Century Gothic"/>
                <a:cs typeface="Century Gothic"/>
                <a:sym typeface="Century Gothic"/>
              </a:rPr>
              <a:t>Quality </a:t>
            </a:r>
            <a:r>
              <a:rPr lang="en-US" sz="1800">
                <a:solidFill>
                  <a:srgbClr val="000000"/>
                </a:solidFill>
                <a:latin typeface="Century Gothic"/>
                <a:ea typeface="Century Gothic"/>
                <a:cs typeface="Century Gothic"/>
                <a:sym typeface="Century Gothic"/>
              </a:rPr>
              <a:t>arts </a:t>
            </a:r>
            <a:r>
              <a:rPr lang="en-US" sz="1800">
                <a:latin typeface="Century Gothic"/>
                <a:ea typeface="Century Gothic"/>
                <a:cs typeface="Century Gothic"/>
                <a:sym typeface="Century Gothic"/>
              </a:rPr>
              <a:t>assessments:</a:t>
            </a:r>
            <a:endParaRPr sz="1800">
              <a:solidFill>
                <a:srgbClr val="000000"/>
              </a:solidFill>
              <a:latin typeface="Century Gothic"/>
              <a:ea typeface="Century Gothic"/>
              <a:cs typeface="Century Gothic"/>
              <a:sym typeface="Century Gothic"/>
            </a:endParaRPr>
          </a:p>
          <a:p>
            <a:pPr indent="-342900" lvl="0" marL="457200" rtl="0" algn="l">
              <a:spcBef>
                <a:spcPts val="10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Are</a:t>
            </a:r>
            <a:r>
              <a:rPr lang="en-US" sz="1800">
                <a:solidFill>
                  <a:srgbClr val="000000"/>
                </a:solidFill>
                <a:latin typeface="Century Gothic"/>
                <a:ea typeface="Century Gothic"/>
                <a:cs typeface="Century Gothic"/>
                <a:sym typeface="Century Gothic"/>
              </a:rPr>
              <a:t> </a:t>
            </a:r>
            <a:r>
              <a:rPr b="1" lang="en-US" sz="1800">
                <a:latin typeface="Century Gothic"/>
                <a:ea typeface="Century Gothic"/>
                <a:cs typeface="Century Gothic"/>
                <a:sym typeface="Century Gothic"/>
              </a:rPr>
              <a:t>authentic.</a:t>
            </a:r>
            <a:endParaRPr sz="1800">
              <a:solidFill>
                <a:srgbClr val="000000"/>
              </a:solidFill>
              <a:latin typeface="Century Gothic"/>
              <a:ea typeface="Century Gothic"/>
              <a:cs typeface="Century Gothic"/>
              <a:sym typeface="Century Gothic"/>
            </a:endParaRPr>
          </a:p>
          <a:p>
            <a:pPr indent="-342900" lvl="0" marL="457200" rtl="0" algn="l">
              <a:spcBef>
                <a:spcPts val="10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Examine</a:t>
            </a:r>
            <a:r>
              <a:rPr b="1" lang="en-US" sz="1800">
                <a:solidFill>
                  <a:srgbClr val="000000"/>
                </a:solidFill>
                <a:latin typeface="Century Gothic"/>
                <a:ea typeface="Century Gothic"/>
                <a:cs typeface="Century Gothic"/>
                <a:sym typeface="Century Gothic"/>
              </a:rPr>
              <a:t> </a:t>
            </a:r>
            <a:r>
              <a:rPr b="1" lang="en-US" sz="1800">
                <a:latin typeface="Century Gothic"/>
                <a:ea typeface="Century Gothic"/>
                <a:cs typeface="Century Gothic"/>
                <a:sym typeface="Century Gothic"/>
              </a:rPr>
              <a:t>process and product.</a:t>
            </a:r>
            <a:endParaRPr sz="1800">
              <a:solidFill>
                <a:srgbClr val="000000"/>
              </a:solidFill>
              <a:latin typeface="Century Gothic"/>
              <a:ea typeface="Century Gothic"/>
              <a:cs typeface="Century Gothic"/>
              <a:sym typeface="Century Gothic"/>
            </a:endParaRPr>
          </a:p>
          <a:p>
            <a:pPr indent="-342900" lvl="0" marL="457200" rtl="0" algn="l">
              <a:spcBef>
                <a:spcPts val="10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Assess</a:t>
            </a:r>
            <a:r>
              <a:rPr lang="en-US" sz="1800">
                <a:solidFill>
                  <a:srgbClr val="000000"/>
                </a:solidFill>
                <a:latin typeface="Century Gothic"/>
                <a:ea typeface="Century Gothic"/>
                <a:cs typeface="Century Gothic"/>
                <a:sym typeface="Century Gothic"/>
              </a:rPr>
              <a:t> </a:t>
            </a:r>
            <a:r>
              <a:rPr b="1" lang="en-US" sz="1800">
                <a:latin typeface="Century Gothic"/>
                <a:ea typeface="Century Gothic"/>
                <a:cs typeface="Century Gothic"/>
                <a:sym typeface="Century Gothic"/>
              </a:rPr>
              <a:t>critical abilities.</a:t>
            </a:r>
            <a:endParaRPr sz="1800">
              <a:solidFill>
                <a:srgbClr val="000000"/>
              </a:solidFill>
              <a:latin typeface="Century Gothic"/>
              <a:ea typeface="Century Gothic"/>
              <a:cs typeface="Century Gothic"/>
              <a:sym typeface="Century Gothic"/>
            </a:endParaRPr>
          </a:p>
          <a:p>
            <a:pPr indent="-342900" lvl="0" marL="457200" rtl="0" algn="l">
              <a:spcBef>
                <a:spcPts val="10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Emphasize continuous learning.</a:t>
            </a:r>
            <a:endParaRPr b="1" sz="1800">
              <a:solidFill>
                <a:srgbClr val="000000"/>
              </a:solidFill>
              <a:latin typeface="Century Gothic"/>
              <a:ea typeface="Century Gothic"/>
              <a:cs typeface="Century Gothic"/>
              <a:sym typeface="Century Gothic"/>
            </a:endParaRPr>
          </a:p>
          <a:p>
            <a:pPr indent="-342900" lvl="0" marL="457200" rtl="0" algn="l">
              <a:spcBef>
                <a:spcPts val="12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Include multiple forms.</a:t>
            </a:r>
            <a:endParaRPr b="1" sz="1800">
              <a:latin typeface="Century Gothic"/>
              <a:ea typeface="Century Gothic"/>
              <a:cs typeface="Century Gothic"/>
              <a:sym typeface="Century Gothic"/>
            </a:endParaRPr>
          </a:p>
          <a:p>
            <a:pPr indent="-342900" lvl="0" marL="457200" rtl="0" algn="l">
              <a:spcBef>
                <a:spcPts val="12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Are equal, fair, and reliable.</a:t>
            </a:r>
            <a:endParaRPr b="1" sz="1800">
              <a:latin typeface="Century Gothic"/>
              <a:ea typeface="Century Gothic"/>
              <a:cs typeface="Century Gothic"/>
              <a:sym typeface="Century Gothic"/>
            </a:endParaRPr>
          </a:p>
          <a:p>
            <a:pPr indent="-342900" lvl="0" marL="457200" rtl="0" algn="l">
              <a:spcBef>
                <a:spcPts val="1200"/>
              </a:spcBef>
              <a:spcAft>
                <a:spcPts val="1200"/>
              </a:spcAft>
              <a:buClr>
                <a:srgbClr val="000000"/>
              </a:buClr>
              <a:buSzPts val="1800"/>
              <a:buFont typeface="Century Gothic"/>
              <a:buChar char="●"/>
            </a:pPr>
            <a:r>
              <a:rPr b="1" lang="en-US" sz="1800">
                <a:latin typeface="Century Gothic"/>
                <a:ea typeface="Century Gothic"/>
                <a:cs typeface="Century Gothic"/>
                <a:sym typeface="Century Gothic"/>
              </a:rPr>
              <a:t>Are clear and transparent.</a:t>
            </a:r>
            <a:endParaRPr b="1" sz="1800">
              <a:latin typeface="Century Gothic"/>
              <a:ea typeface="Century Gothic"/>
              <a:cs typeface="Century Gothic"/>
              <a:sym typeface="Century Gothic"/>
            </a:endParaRPr>
          </a:p>
        </p:txBody>
      </p:sp>
      <p:sp>
        <p:nvSpPr>
          <p:cNvPr id="120" name="Google Shape;120;p18"/>
          <p:cNvSpPr txBox="1"/>
          <p:nvPr/>
        </p:nvSpPr>
        <p:spPr>
          <a:xfrm>
            <a:off x="5532450" y="1474450"/>
            <a:ext cx="3164700" cy="188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600">
                <a:solidFill>
                  <a:schemeClr val="dk1"/>
                </a:solidFill>
                <a:latin typeface="Century Gothic"/>
                <a:ea typeface="Century Gothic"/>
                <a:cs typeface="Century Gothic"/>
                <a:sym typeface="Century Gothic"/>
              </a:rPr>
              <a:t>Assessment does not only focus on students’ arts </a:t>
            </a:r>
            <a:r>
              <a:rPr b="1" i="1" lang="en-US" sz="1600">
                <a:solidFill>
                  <a:schemeClr val="dk1"/>
                </a:solidFill>
                <a:latin typeface="Century Gothic"/>
                <a:ea typeface="Century Gothic"/>
                <a:cs typeface="Century Gothic"/>
                <a:sym typeface="Century Gothic"/>
              </a:rPr>
              <a:t>knowledge</a:t>
            </a:r>
            <a:r>
              <a:rPr i="1" lang="en-US" sz="1600">
                <a:solidFill>
                  <a:schemeClr val="dk1"/>
                </a:solidFill>
                <a:latin typeface="Century Gothic"/>
                <a:ea typeface="Century Gothic"/>
                <a:cs typeface="Century Gothic"/>
                <a:sym typeface="Century Gothic"/>
              </a:rPr>
              <a:t>; </a:t>
            </a:r>
            <a:r>
              <a:rPr lang="en-US" sz="1600">
                <a:solidFill>
                  <a:schemeClr val="dk1"/>
                </a:solidFill>
                <a:latin typeface="Century Gothic"/>
                <a:ea typeface="Century Gothic"/>
                <a:cs typeface="Century Gothic"/>
                <a:sym typeface="Century Gothic"/>
              </a:rPr>
              <a:t>it emphasizes evaluation of the art-making </a:t>
            </a:r>
            <a:r>
              <a:rPr b="1" i="1" lang="en-US" sz="1600">
                <a:solidFill>
                  <a:schemeClr val="dk1"/>
                </a:solidFill>
                <a:latin typeface="Century Gothic"/>
                <a:ea typeface="Century Gothic"/>
                <a:cs typeface="Century Gothic"/>
                <a:sym typeface="Century Gothic"/>
              </a:rPr>
              <a:t>process</a:t>
            </a:r>
            <a:r>
              <a:rPr lang="en-US" sz="1600">
                <a:solidFill>
                  <a:schemeClr val="dk1"/>
                </a:solidFill>
                <a:latin typeface="Century Gothic"/>
                <a:ea typeface="Century Gothic"/>
                <a:cs typeface="Century Gothic"/>
                <a:sym typeface="Century Gothic"/>
              </a:rPr>
              <a:t> (how students make the art) and the </a:t>
            </a:r>
            <a:r>
              <a:rPr b="1" i="1" lang="en-US" sz="1600">
                <a:solidFill>
                  <a:schemeClr val="dk1"/>
                </a:solidFill>
                <a:latin typeface="Century Gothic"/>
                <a:ea typeface="Century Gothic"/>
                <a:cs typeface="Century Gothic"/>
                <a:sym typeface="Century Gothic"/>
              </a:rPr>
              <a:t>product</a:t>
            </a:r>
            <a:r>
              <a:rPr lang="en-US" sz="1600">
                <a:solidFill>
                  <a:schemeClr val="dk1"/>
                </a:solidFill>
                <a:latin typeface="Century Gothic"/>
                <a:ea typeface="Century Gothic"/>
                <a:cs typeface="Century Gothic"/>
                <a:sym typeface="Century Gothic"/>
              </a:rPr>
              <a:t> (the artwork that students create).</a:t>
            </a:r>
            <a:endParaRPr sz="1600">
              <a:solidFill>
                <a:schemeClr val="dk1"/>
              </a:solidFill>
              <a:latin typeface="Century Gothic"/>
              <a:ea typeface="Century Gothic"/>
              <a:cs typeface="Century Gothic"/>
              <a:sym typeface="Century Gothic"/>
            </a:endParaRPr>
          </a:p>
        </p:txBody>
      </p:sp>
      <p:cxnSp>
        <p:nvCxnSpPr>
          <p:cNvPr id="121" name="Google Shape;121;p18"/>
          <p:cNvCxnSpPr/>
          <p:nvPr/>
        </p:nvCxnSpPr>
        <p:spPr>
          <a:xfrm>
            <a:off x="4381925" y="2130925"/>
            <a:ext cx="932100" cy="0"/>
          </a:xfrm>
          <a:prstGeom prst="straightConnector1">
            <a:avLst/>
          </a:prstGeom>
          <a:noFill/>
          <a:ln cap="flat" cmpd="sng" w="28575">
            <a:solidFill>
              <a:srgbClr val="E44577"/>
            </a:solidFill>
            <a:prstDash val="solid"/>
            <a:round/>
            <a:headEnd len="med" w="med" type="none"/>
            <a:tailEnd len="med" w="med" type="none"/>
          </a:ln>
        </p:spPr>
      </p:cxnSp>
      <p:sp>
        <p:nvSpPr>
          <p:cNvPr id="122" name="Google Shape;122;p18"/>
          <p:cNvSpPr/>
          <p:nvPr/>
        </p:nvSpPr>
        <p:spPr>
          <a:xfrm>
            <a:off x="5313925" y="1010425"/>
            <a:ext cx="126900" cy="3061500"/>
          </a:xfrm>
          <a:prstGeom prst="leftBracket">
            <a:avLst>
              <a:gd fmla="val 8333" name="adj"/>
            </a:avLst>
          </a:prstGeom>
          <a:noFill/>
          <a:ln cap="flat" cmpd="sng" w="28575">
            <a:solidFill>
              <a:srgbClr val="E4457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8"/>
          <p:cNvSpPr txBox="1"/>
          <p:nvPr>
            <p:ph type="title"/>
          </p:nvPr>
        </p:nvSpPr>
        <p:spPr>
          <a:xfrm>
            <a:off x="337775" y="216225"/>
            <a:ext cx="7699200" cy="723600"/>
          </a:xfrm>
          <a:prstGeom prst="rect">
            <a:avLst/>
          </a:prstGeom>
          <a:noFill/>
          <a:ln>
            <a:noFill/>
          </a:ln>
        </p:spPr>
        <p:txBody>
          <a:bodyPr anchorCtr="0" anchor="ctr"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b="1" lang="en-US" sz="3400">
                <a:solidFill>
                  <a:srgbClr val="000000"/>
                </a:solidFill>
                <a:latin typeface="Montserrat"/>
                <a:ea typeface="Montserrat"/>
                <a:cs typeface="Montserrat"/>
                <a:sym typeface="Montserrat"/>
              </a:rPr>
              <a:t>Best Practices</a:t>
            </a:r>
            <a:endParaRPr b="1" sz="3400">
              <a:solidFill>
                <a:srgbClr val="000000"/>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9"/>
          <p:cNvSpPr txBox="1"/>
          <p:nvPr>
            <p:ph type="title"/>
          </p:nvPr>
        </p:nvSpPr>
        <p:spPr>
          <a:xfrm>
            <a:off x="552450" y="272475"/>
            <a:ext cx="7699200" cy="723600"/>
          </a:xfrm>
          <a:prstGeom prst="rect">
            <a:avLst/>
          </a:prstGeom>
          <a:noFill/>
          <a:ln>
            <a:noFill/>
          </a:ln>
        </p:spPr>
        <p:txBody>
          <a:bodyPr anchorCtr="0" anchor="ctr"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b="1" lang="en-US" sz="3200">
                <a:solidFill>
                  <a:srgbClr val="000000"/>
                </a:solidFill>
                <a:latin typeface="Montserrat"/>
                <a:ea typeface="Montserrat"/>
                <a:cs typeface="Montserrat"/>
                <a:sym typeface="Montserrat"/>
              </a:rPr>
              <a:t>Knowledge, Process, Product </a:t>
            </a:r>
            <a:endParaRPr b="1" sz="3200">
              <a:solidFill>
                <a:srgbClr val="000000"/>
              </a:solidFill>
              <a:latin typeface="Montserrat"/>
              <a:ea typeface="Montserrat"/>
              <a:cs typeface="Montserrat"/>
              <a:sym typeface="Montserrat"/>
            </a:endParaRPr>
          </a:p>
        </p:txBody>
      </p:sp>
      <p:sp>
        <p:nvSpPr>
          <p:cNvPr id="129" name="Google Shape;129;p19"/>
          <p:cNvSpPr txBox="1"/>
          <p:nvPr>
            <p:ph idx="1" type="body"/>
          </p:nvPr>
        </p:nvSpPr>
        <p:spPr>
          <a:xfrm>
            <a:off x="488900" y="1138825"/>
            <a:ext cx="2598300" cy="3129600"/>
          </a:xfrm>
          <a:prstGeom prst="rect">
            <a:avLst/>
          </a:prstGeom>
          <a:solidFill>
            <a:srgbClr val="E44577"/>
          </a:solidFill>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US">
                <a:solidFill>
                  <a:schemeClr val="dk1"/>
                </a:solidFill>
                <a:latin typeface="Century Gothic"/>
                <a:ea typeface="Century Gothic"/>
                <a:cs typeface="Century Gothic"/>
                <a:sym typeface="Century Gothic"/>
              </a:rPr>
              <a:t>Knowledge</a:t>
            </a:r>
            <a:endParaRPr sz="1600">
              <a:solidFill>
                <a:schemeClr val="dk1"/>
              </a:solidFill>
              <a:latin typeface="Century Gothic"/>
              <a:ea typeface="Century Gothic"/>
              <a:cs typeface="Century Gothic"/>
              <a:sym typeface="Century Gothic"/>
            </a:endParaRPr>
          </a:p>
          <a:p>
            <a:pPr indent="0" lvl="0" marL="0" rtl="0" algn="l">
              <a:lnSpc>
                <a:spcPct val="100000"/>
              </a:lnSpc>
              <a:spcBef>
                <a:spcPts val="1000"/>
              </a:spcBef>
              <a:spcAft>
                <a:spcPts val="0"/>
              </a:spcAft>
              <a:buNone/>
            </a:pPr>
            <a:r>
              <a:rPr lang="en-US" sz="1600">
                <a:solidFill>
                  <a:schemeClr val="dk1"/>
                </a:solidFill>
                <a:latin typeface="Century Gothic"/>
                <a:ea typeface="Century Gothic"/>
                <a:cs typeface="Century Gothic"/>
                <a:sym typeface="Century Gothic"/>
              </a:rPr>
              <a:t>Historical information</a:t>
            </a:r>
            <a:endParaRPr sz="1600">
              <a:solidFill>
                <a:schemeClr val="dk1"/>
              </a:solidFill>
              <a:latin typeface="Century Gothic"/>
              <a:ea typeface="Century Gothic"/>
              <a:cs typeface="Century Gothic"/>
              <a:sym typeface="Century Gothic"/>
            </a:endParaRPr>
          </a:p>
          <a:p>
            <a:pPr indent="0" lvl="0" marL="0" rtl="0" algn="l">
              <a:lnSpc>
                <a:spcPct val="100000"/>
              </a:lnSpc>
              <a:spcBef>
                <a:spcPts val="1000"/>
              </a:spcBef>
              <a:spcAft>
                <a:spcPts val="0"/>
              </a:spcAft>
              <a:buNone/>
            </a:pPr>
            <a:r>
              <a:rPr lang="en-US" sz="1600">
                <a:solidFill>
                  <a:schemeClr val="dk1"/>
                </a:solidFill>
                <a:latin typeface="Century Gothic"/>
                <a:ea typeface="Century Gothic"/>
                <a:cs typeface="Century Gothic"/>
                <a:sym typeface="Century Gothic"/>
              </a:rPr>
              <a:t>Cultural, traditional, background information</a:t>
            </a:r>
            <a:endParaRPr sz="1600">
              <a:solidFill>
                <a:schemeClr val="dk1"/>
              </a:solidFill>
              <a:latin typeface="Century Gothic"/>
              <a:ea typeface="Century Gothic"/>
              <a:cs typeface="Century Gothic"/>
              <a:sym typeface="Century Gothic"/>
            </a:endParaRPr>
          </a:p>
          <a:p>
            <a:pPr indent="0" lvl="0" marL="0" rtl="0" algn="l">
              <a:lnSpc>
                <a:spcPct val="100000"/>
              </a:lnSpc>
              <a:spcBef>
                <a:spcPts val="1000"/>
              </a:spcBef>
              <a:spcAft>
                <a:spcPts val="0"/>
              </a:spcAft>
              <a:buNone/>
            </a:pPr>
            <a:r>
              <a:rPr lang="en-US" sz="1600">
                <a:solidFill>
                  <a:schemeClr val="dk1"/>
                </a:solidFill>
                <a:latin typeface="Century Gothic"/>
                <a:ea typeface="Century Gothic"/>
                <a:cs typeface="Century Gothic"/>
                <a:sym typeface="Century Gothic"/>
              </a:rPr>
              <a:t>Other content/factual information</a:t>
            </a:r>
            <a:endParaRPr sz="1600">
              <a:solidFill>
                <a:schemeClr val="dk1"/>
              </a:solidFill>
              <a:latin typeface="Century Gothic"/>
              <a:ea typeface="Century Gothic"/>
              <a:cs typeface="Century Gothic"/>
              <a:sym typeface="Century Gothic"/>
            </a:endParaRPr>
          </a:p>
          <a:p>
            <a:pPr indent="0" lvl="0" marL="0" rtl="0" algn="l">
              <a:lnSpc>
                <a:spcPct val="100000"/>
              </a:lnSpc>
              <a:spcBef>
                <a:spcPts val="1000"/>
              </a:spcBef>
              <a:spcAft>
                <a:spcPts val="0"/>
              </a:spcAft>
              <a:buNone/>
            </a:pPr>
            <a:r>
              <a:rPr lang="en-US" sz="1600">
                <a:solidFill>
                  <a:schemeClr val="dk1"/>
                </a:solidFill>
                <a:latin typeface="Century Gothic"/>
                <a:ea typeface="Century Gothic"/>
                <a:cs typeface="Century Gothic"/>
                <a:sym typeface="Century Gothic"/>
              </a:rPr>
              <a:t>Vocabulary</a:t>
            </a:r>
            <a:endParaRPr sz="1600">
              <a:solidFill>
                <a:schemeClr val="dk1"/>
              </a:solidFill>
              <a:latin typeface="Century Gothic"/>
              <a:ea typeface="Century Gothic"/>
              <a:cs typeface="Century Gothic"/>
              <a:sym typeface="Century Gothic"/>
            </a:endParaRPr>
          </a:p>
          <a:p>
            <a:pPr indent="0" lvl="0" marL="0" rtl="0" algn="l">
              <a:lnSpc>
                <a:spcPct val="100000"/>
              </a:lnSpc>
              <a:spcBef>
                <a:spcPts val="1000"/>
              </a:spcBef>
              <a:spcAft>
                <a:spcPts val="1000"/>
              </a:spcAft>
              <a:buNone/>
            </a:pPr>
            <a:r>
              <a:t/>
            </a:r>
            <a:endParaRPr sz="1600">
              <a:solidFill>
                <a:schemeClr val="dk1"/>
              </a:solidFill>
              <a:latin typeface="Century Gothic"/>
              <a:ea typeface="Century Gothic"/>
              <a:cs typeface="Century Gothic"/>
              <a:sym typeface="Century Gothic"/>
            </a:endParaRPr>
          </a:p>
        </p:txBody>
      </p:sp>
      <p:sp>
        <p:nvSpPr>
          <p:cNvPr id="130" name="Google Shape;130;p19"/>
          <p:cNvSpPr txBox="1"/>
          <p:nvPr>
            <p:ph idx="1" type="body"/>
          </p:nvPr>
        </p:nvSpPr>
        <p:spPr>
          <a:xfrm>
            <a:off x="3272838" y="1138825"/>
            <a:ext cx="2598300" cy="3129600"/>
          </a:xfrm>
          <a:prstGeom prst="rect">
            <a:avLst/>
          </a:prstGeom>
          <a:solidFill>
            <a:srgbClr val="03BCDC">
              <a:alpha val="61540"/>
            </a:srgbClr>
          </a:solidFill>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US">
                <a:solidFill>
                  <a:schemeClr val="dk1"/>
                </a:solidFill>
                <a:latin typeface="Century Gothic"/>
                <a:ea typeface="Century Gothic"/>
                <a:cs typeface="Century Gothic"/>
                <a:sym typeface="Century Gothic"/>
              </a:rPr>
              <a:t>Process</a:t>
            </a:r>
            <a:endParaRPr b="1">
              <a:solidFill>
                <a:schemeClr val="dk1"/>
              </a:solidFill>
              <a:latin typeface="Century Gothic"/>
              <a:ea typeface="Century Gothic"/>
              <a:cs typeface="Century Gothic"/>
              <a:sym typeface="Century Gothic"/>
            </a:endParaRPr>
          </a:p>
          <a:p>
            <a:pPr indent="0" lvl="0" marL="0" rtl="0" algn="l">
              <a:lnSpc>
                <a:spcPct val="100000"/>
              </a:lnSpc>
              <a:spcBef>
                <a:spcPts val="1000"/>
              </a:spcBef>
              <a:spcAft>
                <a:spcPts val="0"/>
              </a:spcAft>
              <a:buNone/>
            </a:pPr>
            <a:r>
              <a:rPr lang="en-US" sz="1600">
                <a:solidFill>
                  <a:schemeClr val="dk1"/>
                </a:solidFill>
                <a:latin typeface="Century Gothic"/>
                <a:ea typeface="Century Gothic"/>
                <a:cs typeface="Century Gothic"/>
                <a:sym typeface="Century Gothic"/>
              </a:rPr>
              <a:t>Effort</a:t>
            </a:r>
            <a:endParaRPr sz="1600">
              <a:solidFill>
                <a:schemeClr val="dk1"/>
              </a:solidFill>
              <a:latin typeface="Century Gothic"/>
              <a:ea typeface="Century Gothic"/>
              <a:cs typeface="Century Gothic"/>
              <a:sym typeface="Century Gothic"/>
            </a:endParaRPr>
          </a:p>
          <a:p>
            <a:pPr indent="0" lvl="0" marL="0" rtl="0" algn="l">
              <a:lnSpc>
                <a:spcPct val="100000"/>
              </a:lnSpc>
              <a:spcBef>
                <a:spcPts val="1000"/>
              </a:spcBef>
              <a:spcAft>
                <a:spcPts val="0"/>
              </a:spcAft>
              <a:buNone/>
            </a:pPr>
            <a:r>
              <a:rPr lang="en-US" sz="1600">
                <a:solidFill>
                  <a:schemeClr val="dk1"/>
                </a:solidFill>
                <a:latin typeface="Century Gothic"/>
                <a:ea typeface="Century Gothic"/>
                <a:cs typeface="Century Gothic"/>
                <a:sym typeface="Century Gothic"/>
              </a:rPr>
              <a:t>Problem-solving ability</a:t>
            </a:r>
            <a:endParaRPr sz="1600">
              <a:solidFill>
                <a:schemeClr val="dk1"/>
              </a:solidFill>
              <a:latin typeface="Century Gothic"/>
              <a:ea typeface="Century Gothic"/>
              <a:cs typeface="Century Gothic"/>
              <a:sym typeface="Century Gothic"/>
            </a:endParaRPr>
          </a:p>
          <a:p>
            <a:pPr indent="0" lvl="0" marL="0" rtl="0" algn="l">
              <a:lnSpc>
                <a:spcPct val="100000"/>
              </a:lnSpc>
              <a:spcBef>
                <a:spcPts val="1000"/>
              </a:spcBef>
              <a:spcAft>
                <a:spcPts val="0"/>
              </a:spcAft>
              <a:buNone/>
            </a:pPr>
            <a:r>
              <a:rPr lang="en-US" sz="1600">
                <a:solidFill>
                  <a:schemeClr val="dk1"/>
                </a:solidFill>
                <a:latin typeface="Century Gothic"/>
                <a:ea typeface="Century Gothic"/>
                <a:cs typeface="Century Gothic"/>
                <a:sym typeface="Century Gothic"/>
              </a:rPr>
              <a:t>Improvement/growth</a:t>
            </a:r>
            <a:endParaRPr sz="1600">
              <a:solidFill>
                <a:schemeClr val="dk1"/>
              </a:solidFill>
              <a:latin typeface="Century Gothic"/>
              <a:ea typeface="Century Gothic"/>
              <a:cs typeface="Century Gothic"/>
              <a:sym typeface="Century Gothic"/>
            </a:endParaRPr>
          </a:p>
          <a:p>
            <a:pPr indent="0" lvl="0" marL="0" rtl="0" algn="l">
              <a:lnSpc>
                <a:spcPct val="100000"/>
              </a:lnSpc>
              <a:spcBef>
                <a:spcPts val="1000"/>
              </a:spcBef>
              <a:spcAft>
                <a:spcPts val="0"/>
              </a:spcAft>
              <a:buNone/>
            </a:pPr>
            <a:r>
              <a:rPr lang="en-US" sz="1600">
                <a:solidFill>
                  <a:schemeClr val="dk1"/>
                </a:solidFill>
                <a:latin typeface="Century Gothic"/>
                <a:ea typeface="Century Gothic"/>
                <a:cs typeface="Century Gothic"/>
                <a:sym typeface="Century Gothic"/>
              </a:rPr>
              <a:t>Collaboration</a:t>
            </a:r>
            <a:endParaRPr sz="1600">
              <a:solidFill>
                <a:schemeClr val="dk1"/>
              </a:solidFill>
              <a:latin typeface="Century Gothic"/>
              <a:ea typeface="Century Gothic"/>
              <a:cs typeface="Century Gothic"/>
              <a:sym typeface="Century Gothic"/>
            </a:endParaRPr>
          </a:p>
          <a:p>
            <a:pPr indent="0" lvl="0" marL="0" rtl="0" algn="l">
              <a:lnSpc>
                <a:spcPct val="100000"/>
              </a:lnSpc>
              <a:spcBef>
                <a:spcPts val="1000"/>
              </a:spcBef>
              <a:spcAft>
                <a:spcPts val="0"/>
              </a:spcAft>
              <a:buNone/>
            </a:pPr>
            <a:r>
              <a:rPr lang="en-US" sz="1600">
                <a:solidFill>
                  <a:schemeClr val="dk1"/>
                </a:solidFill>
                <a:latin typeface="Century Gothic"/>
                <a:ea typeface="Century Gothic"/>
                <a:cs typeface="Century Gothic"/>
                <a:sym typeface="Century Gothic"/>
              </a:rPr>
              <a:t>Peer feedback</a:t>
            </a:r>
            <a:endParaRPr sz="1600">
              <a:solidFill>
                <a:schemeClr val="dk1"/>
              </a:solidFill>
              <a:latin typeface="Century Gothic"/>
              <a:ea typeface="Century Gothic"/>
              <a:cs typeface="Century Gothic"/>
              <a:sym typeface="Century Gothic"/>
            </a:endParaRPr>
          </a:p>
          <a:p>
            <a:pPr indent="0" lvl="0" marL="0" rtl="0" algn="l">
              <a:lnSpc>
                <a:spcPct val="100000"/>
              </a:lnSpc>
              <a:spcBef>
                <a:spcPts val="1000"/>
              </a:spcBef>
              <a:spcAft>
                <a:spcPts val="0"/>
              </a:spcAft>
              <a:buNone/>
            </a:pPr>
            <a:r>
              <a:rPr lang="en-US" sz="1600">
                <a:solidFill>
                  <a:schemeClr val="dk1"/>
                </a:solidFill>
                <a:latin typeface="Century Gothic"/>
                <a:ea typeface="Century Gothic"/>
                <a:cs typeface="Century Gothic"/>
                <a:sym typeface="Century Gothic"/>
              </a:rPr>
              <a:t>Self-motivation</a:t>
            </a:r>
            <a:endParaRPr sz="1600">
              <a:solidFill>
                <a:schemeClr val="dk1"/>
              </a:solidFill>
              <a:latin typeface="Century Gothic"/>
              <a:ea typeface="Century Gothic"/>
              <a:cs typeface="Century Gothic"/>
              <a:sym typeface="Century Gothic"/>
            </a:endParaRPr>
          </a:p>
          <a:p>
            <a:pPr indent="0" lvl="0" marL="0" rtl="0" algn="l">
              <a:lnSpc>
                <a:spcPct val="100000"/>
              </a:lnSpc>
              <a:spcBef>
                <a:spcPts val="1000"/>
              </a:spcBef>
              <a:spcAft>
                <a:spcPts val="0"/>
              </a:spcAft>
              <a:buNone/>
            </a:pPr>
            <a:r>
              <a:t/>
            </a:r>
            <a:endParaRPr sz="1600">
              <a:solidFill>
                <a:schemeClr val="dk1"/>
              </a:solidFill>
              <a:latin typeface="Century Gothic"/>
              <a:ea typeface="Century Gothic"/>
              <a:cs typeface="Century Gothic"/>
              <a:sym typeface="Century Gothic"/>
            </a:endParaRPr>
          </a:p>
          <a:p>
            <a:pPr indent="0" lvl="0" marL="0" rtl="0" algn="l">
              <a:lnSpc>
                <a:spcPct val="100000"/>
              </a:lnSpc>
              <a:spcBef>
                <a:spcPts val="1000"/>
              </a:spcBef>
              <a:spcAft>
                <a:spcPts val="1000"/>
              </a:spcAft>
              <a:buNone/>
            </a:pPr>
            <a:r>
              <a:t/>
            </a:r>
            <a:endParaRPr sz="1600">
              <a:solidFill>
                <a:schemeClr val="dk1"/>
              </a:solidFill>
              <a:latin typeface="Century Gothic"/>
              <a:ea typeface="Century Gothic"/>
              <a:cs typeface="Century Gothic"/>
              <a:sym typeface="Century Gothic"/>
            </a:endParaRPr>
          </a:p>
        </p:txBody>
      </p:sp>
      <p:sp>
        <p:nvSpPr>
          <p:cNvPr id="131" name="Google Shape;131;p19"/>
          <p:cNvSpPr txBox="1"/>
          <p:nvPr>
            <p:ph idx="1" type="body"/>
          </p:nvPr>
        </p:nvSpPr>
        <p:spPr>
          <a:xfrm>
            <a:off x="6056788" y="1138825"/>
            <a:ext cx="2598300" cy="3129600"/>
          </a:xfrm>
          <a:prstGeom prst="rect">
            <a:avLst/>
          </a:prstGeom>
          <a:solidFill>
            <a:srgbClr val="8FBE57"/>
          </a:solidFill>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US">
                <a:solidFill>
                  <a:schemeClr val="dk1"/>
                </a:solidFill>
                <a:latin typeface="Century Gothic"/>
                <a:ea typeface="Century Gothic"/>
                <a:cs typeface="Century Gothic"/>
                <a:sym typeface="Century Gothic"/>
              </a:rPr>
              <a:t>Product</a:t>
            </a:r>
            <a:endParaRPr b="1">
              <a:solidFill>
                <a:schemeClr val="dk1"/>
              </a:solidFill>
              <a:latin typeface="Century Gothic"/>
              <a:ea typeface="Century Gothic"/>
              <a:cs typeface="Century Gothic"/>
              <a:sym typeface="Century Gothic"/>
            </a:endParaRPr>
          </a:p>
          <a:p>
            <a:pPr indent="0" lvl="0" marL="0" rtl="0" algn="l">
              <a:lnSpc>
                <a:spcPct val="100000"/>
              </a:lnSpc>
              <a:spcBef>
                <a:spcPts val="1000"/>
              </a:spcBef>
              <a:spcAft>
                <a:spcPts val="0"/>
              </a:spcAft>
              <a:buNone/>
            </a:pPr>
            <a:r>
              <a:rPr lang="en-US" sz="1600">
                <a:solidFill>
                  <a:schemeClr val="dk1"/>
                </a:solidFill>
                <a:latin typeface="Century Gothic"/>
                <a:ea typeface="Century Gothic"/>
                <a:cs typeface="Century Gothic"/>
                <a:sym typeface="Century Gothic"/>
              </a:rPr>
              <a:t>Performance</a:t>
            </a:r>
            <a:endParaRPr sz="1600">
              <a:solidFill>
                <a:schemeClr val="dk1"/>
              </a:solidFill>
              <a:latin typeface="Century Gothic"/>
              <a:ea typeface="Century Gothic"/>
              <a:cs typeface="Century Gothic"/>
              <a:sym typeface="Century Gothic"/>
            </a:endParaRPr>
          </a:p>
          <a:p>
            <a:pPr indent="0" lvl="0" marL="0" rtl="0" algn="l">
              <a:lnSpc>
                <a:spcPct val="100000"/>
              </a:lnSpc>
              <a:spcBef>
                <a:spcPts val="1000"/>
              </a:spcBef>
              <a:spcAft>
                <a:spcPts val="0"/>
              </a:spcAft>
              <a:buNone/>
            </a:pPr>
            <a:r>
              <a:rPr lang="en-US" sz="1600">
                <a:solidFill>
                  <a:schemeClr val="dk1"/>
                </a:solidFill>
                <a:latin typeface="Century Gothic"/>
                <a:ea typeface="Century Gothic"/>
                <a:cs typeface="Century Gothic"/>
                <a:sym typeface="Century Gothic"/>
              </a:rPr>
              <a:t>Work of art</a:t>
            </a:r>
            <a:endParaRPr sz="1600">
              <a:solidFill>
                <a:schemeClr val="dk1"/>
              </a:solidFill>
              <a:latin typeface="Century Gothic"/>
              <a:ea typeface="Century Gothic"/>
              <a:cs typeface="Century Gothic"/>
              <a:sym typeface="Century Gothic"/>
            </a:endParaRPr>
          </a:p>
          <a:p>
            <a:pPr indent="0" lvl="0" marL="0" rtl="0" algn="l">
              <a:lnSpc>
                <a:spcPct val="100000"/>
              </a:lnSpc>
              <a:spcBef>
                <a:spcPts val="1000"/>
              </a:spcBef>
              <a:spcAft>
                <a:spcPts val="0"/>
              </a:spcAft>
              <a:buNone/>
            </a:pPr>
            <a:r>
              <a:rPr lang="en-US" sz="1600">
                <a:solidFill>
                  <a:schemeClr val="dk1"/>
                </a:solidFill>
                <a:latin typeface="Century Gothic"/>
                <a:ea typeface="Century Gothic"/>
                <a:cs typeface="Century Gothic"/>
                <a:sym typeface="Century Gothic"/>
              </a:rPr>
              <a:t>Portfolio </a:t>
            </a:r>
            <a:endParaRPr sz="1600">
              <a:solidFill>
                <a:schemeClr val="dk1"/>
              </a:solidFill>
              <a:latin typeface="Century Gothic"/>
              <a:ea typeface="Century Gothic"/>
              <a:cs typeface="Century Gothic"/>
              <a:sym typeface="Century Gothic"/>
            </a:endParaRPr>
          </a:p>
          <a:p>
            <a:pPr indent="0" lvl="0" marL="0" rtl="0" algn="l">
              <a:lnSpc>
                <a:spcPct val="100000"/>
              </a:lnSpc>
              <a:spcBef>
                <a:spcPts val="1000"/>
              </a:spcBef>
              <a:spcAft>
                <a:spcPts val="0"/>
              </a:spcAft>
              <a:buNone/>
            </a:pPr>
            <a:r>
              <a:rPr lang="en-US" sz="1600">
                <a:solidFill>
                  <a:schemeClr val="dk1"/>
                </a:solidFill>
                <a:latin typeface="Century Gothic"/>
                <a:ea typeface="Century Gothic"/>
                <a:cs typeface="Century Gothic"/>
                <a:sym typeface="Century Gothic"/>
              </a:rPr>
              <a:t>Essay</a:t>
            </a:r>
            <a:endParaRPr sz="1600">
              <a:solidFill>
                <a:schemeClr val="dk1"/>
              </a:solidFill>
              <a:latin typeface="Century Gothic"/>
              <a:ea typeface="Century Gothic"/>
              <a:cs typeface="Century Gothic"/>
              <a:sym typeface="Century Gothic"/>
            </a:endParaRPr>
          </a:p>
          <a:p>
            <a:pPr indent="0" lvl="0" marL="0" rtl="0" algn="l">
              <a:lnSpc>
                <a:spcPct val="100000"/>
              </a:lnSpc>
              <a:spcBef>
                <a:spcPts val="1000"/>
              </a:spcBef>
              <a:spcAft>
                <a:spcPts val="0"/>
              </a:spcAft>
              <a:buNone/>
            </a:pPr>
            <a:r>
              <a:rPr lang="en-US" sz="1600">
                <a:solidFill>
                  <a:schemeClr val="dk1"/>
                </a:solidFill>
                <a:latin typeface="Century Gothic"/>
                <a:ea typeface="Century Gothic"/>
                <a:cs typeface="Century Gothic"/>
                <a:sym typeface="Century Gothic"/>
              </a:rPr>
              <a:t>Project</a:t>
            </a:r>
            <a:endParaRPr sz="1600">
              <a:solidFill>
                <a:schemeClr val="dk1"/>
              </a:solidFill>
              <a:latin typeface="Century Gothic"/>
              <a:ea typeface="Century Gothic"/>
              <a:cs typeface="Century Gothic"/>
              <a:sym typeface="Century Gothic"/>
            </a:endParaRPr>
          </a:p>
          <a:p>
            <a:pPr indent="0" lvl="0" marL="0" rtl="0" algn="l">
              <a:lnSpc>
                <a:spcPct val="100000"/>
              </a:lnSpc>
              <a:spcBef>
                <a:spcPts val="1000"/>
              </a:spcBef>
              <a:spcAft>
                <a:spcPts val="1000"/>
              </a:spcAft>
              <a:buNone/>
            </a:pPr>
            <a:r>
              <a:rPr lang="en-US" sz="1600">
                <a:solidFill>
                  <a:schemeClr val="dk1"/>
                </a:solidFill>
                <a:latin typeface="Century Gothic"/>
                <a:ea typeface="Century Gothic"/>
                <a:cs typeface="Century Gothic"/>
                <a:sym typeface="Century Gothic"/>
              </a:rPr>
              <a:t>Presentation</a:t>
            </a:r>
            <a:endParaRPr sz="1600">
              <a:solidFill>
                <a:schemeClr val="dk1"/>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0"/>
          <p:cNvSpPr txBox="1"/>
          <p:nvPr/>
        </p:nvSpPr>
        <p:spPr>
          <a:xfrm>
            <a:off x="337775" y="1078150"/>
            <a:ext cx="4306200" cy="336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latin typeface="Century Gothic"/>
                <a:ea typeface="Century Gothic"/>
                <a:cs typeface="Century Gothic"/>
                <a:sym typeface="Century Gothic"/>
              </a:rPr>
              <a:t>Quality </a:t>
            </a:r>
            <a:r>
              <a:rPr lang="en-US" sz="1800">
                <a:solidFill>
                  <a:srgbClr val="000000"/>
                </a:solidFill>
                <a:latin typeface="Century Gothic"/>
                <a:ea typeface="Century Gothic"/>
                <a:cs typeface="Century Gothic"/>
                <a:sym typeface="Century Gothic"/>
              </a:rPr>
              <a:t>arts </a:t>
            </a:r>
            <a:r>
              <a:rPr lang="en-US" sz="1800">
                <a:latin typeface="Century Gothic"/>
                <a:ea typeface="Century Gothic"/>
                <a:cs typeface="Century Gothic"/>
                <a:sym typeface="Century Gothic"/>
              </a:rPr>
              <a:t>assessments:</a:t>
            </a:r>
            <a:endParaRPr sz="1800">
              <a:solidFill>
                <a:srgbClr val="000000"/>
              </a:solidFill>
              <a:latin typeface="Century Gothic"/>
              <a:ea typeface="Century Gothic"/>
              <a:cs typeface="Century Gothic"/>
              <a:sym typeface="Century Gothic"/>
            </a:endParaRPr>
          </a:p>
          <a:p>
            <a:pPr indent="-342900" lvl="0" marL="457200" rtl="0" algn="l">
              <a:spcBef>
                <a:spcPts val="10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Are</a:t>
            </a:r>
            <a:r>
              <a:rPr lang="en-US" sz="1800">
                <a:solidFill>
                  <a:srgbClr val="000000"/>
                </a:solidFill>
                <a:latin typeface="Century Gothic"/>
                <a:ea typeface="Century Gothic"/>
                <a:cs typeface="Century Gothic"/>
                <a:sym typeface="Century Gothic"/>
              </a:rPr>
              <a:t> </a:t>
            </a:r>
            <a:r>
              <a:rPr b="1" lang="en-US" sz="1800">
                <a:latin typeface="Century Gothic"/>
                <a:ea typeface="Century Gothic"/>
                <a:cs typeface="Century Gothic"/>
                <a:sym typeface="Century Gothic"/>
              </a:rPr>
              <a:t>authentic.</a:t>
            </a:r>
            <a:endParaRPr sz="1800">
              <a:solidFill>
                <a:srgbClr val="000000"/>
              </a:solidFill>
              <a:latin typeface="Century Gothic"/>
              <a:ea typeface="Century Gothic"/>
              <a:cs typeface="Century Gothic"/>
              <a:sym typeface="Century Gothic"/>
            </a:endParaRPr>
          </a:p>
          <a:p>
            <a:pPr indent="-342900" lvl="0" marL="457200" rtl="0" algn="l">
              <a:spcBef>
                <a:spcPts val="10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Examine</a:t>
            </a:r>
            <a:r>
              <a:rPr b="1" lang="en-US" sz="1800">
                <a:solidFill>
                  <a:srgbClr val="000000"/>
                </a:solidFill>
                <a:latin typeface="Century Gothic"/>
                <a:ea typeface="Century Gothic"/>
                <a:cs typeface="Century Gothic"/>
                <a:sym typeface="Century Gothic"/>
              </a:rPr>
              <a:t> </a:t>
            </a:r>
            <a:r>
              <a:rPr b="1" lang="en-US" sz="1800">
                <a:latin typeface="Century Gothic"/>
                <a:ea typeface="Century Gothic"/>
                <a:cs typeface="Century Gothic"/>
                <a:sym typeface="Century Gothic"/>
              </a:rPr>
              <a:t>process and product.</a:t>
            </a:r>
            <a:endParaRPr sz="1800">
              <a:solidFill>
                <a:srgbClr val="000000"/>
              </a:solidFill>
              <a:latin typeface="Century Gothic"/>
              <a:ea typeface="Century Gothic"/>
              <a:cs typeface="Century Gothic"/>
              <a:sym typeface="Century Gothic"/>
            </a:endParaRPr>
          </a:p>
          <a:p>
            <a:pPr indent="-342900" lvl="0" marL="457200" rtl="0" algn="l">
              <a:spcBef>
                <a:spcPts val="10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Assess</a:t>
            </a:r>
            <a:r>
              <a:rPr lang="en-US" sz="1800">
                <a:solidFill>
                  <a:srgbClr val="000000"/>
                </a:solidFill>
                <a:latin typeface="Century Gothic"/>
                <a:ea typeface="Century Gothic"/>
                <a:cs typeface="Century Gothic"/>
                <a:sym typeface="Century Gothic"/>
              </a:rPr>
              <a:t> </a:t>
            </a:r>
            <a:r>
              <a:rPr b="1" lang="en-US" sz="1800">
                <a:latin typeface="Century Gothic"/>
                <a:ea typeface="Century Gothic"/>
                <a:cs typeface="Century Gothic"/>
                <a:sym typeface="Century Gothic"/>
              </a:rPr>
              <a:t>critical abilities.</a:t>
            </a:r>
            <a:endParaRPr sz="1800">
              <a:solidFill>
                <a:srgbClr val="000000"/>
              </a:solidFill>
              <a:latin typeface="Century Gothic"/>
              <a:ea typeface="Century Gothic"/>
              <a:cs typeface="Century Gothic"/>
              <a:sym typeface="Century Gothic"/>
            </a:endParaRPr>
          </a:p>
          <a:p>
            <a:pPr indent="-342900" lvl="0" marL="457200" rtl="0" algn="l">
              <a:spcBef>
                <a:spcPts val="10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Emphasize continuous learning.</a:t>
            </a:r>
            <a:endParaRPr b="1" sz="1800">
              <a:solidFill>
                <a:srgbClr val="000000"/>
              </a:solidFill>
              <a:latin typeface="Century Gothic"/>
              <a:ea typeface="Century Gothic"/>
              <a:cs typeface="Century Gothic"/>
              <a:sym typeface="Century Gothic"/>
            </a:endParaRPr>
          </a:p>
          <a:p>
            <a:pPr indent="-342900" lvl="0" marL="457200" rtl="0" algn="l">
              <a:spcBef>
                <a:spcPts val="12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Include multiple forms.</a:t>
            </a:r>
            <a:endParaRPr b="1" sz="1800">
              <a:latin typeface="Century Gothic"/>
              <a:ea typeface="Century Gothic"/>
              <a:cs typeface="Century Gothic"/>
              <a:sym typeface="Century Gothic"/>
            </a:endParaRPr>
          </a:p>
          <a:p>
            <a:pPr indent="-342900" lvl="0" marL="457200" rtl="0" algn="l">
              <a:spcBef>
                <a:spcPts val="12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Are equal, fair, and reliable.</a:t>
            </a:r>
            <a:endParaRPr b="1" sz="1800">
              <a:latin typeface="Century Gothic"/>
              <a:ea typeface="Century Gothic"/>
              <a:cs typeface="Century Gothic"/>
              <a:sym typeface="Century Gothic"/>
            </a:endParaRPr>
          </a:p>
          <a:p>
            <a:pPr indent="-342900" lvl="0" marL="457200" rtl="0" algn="l">
              <a:spcBef>
                <a:spcPts val="1200"/>
              </a:spcBef>
              <a:spcAft>
                <a:spcPts val="1200"/>
              </a:spcAft>
              <a:buClr>
                <a:srgbClr val="000000"/>
              </a:buClr>
              <a:buSzPts val="1800"/>
              <a:buFont typeface="Century Gothic"/>
              <a:buChar char="●"/>
            </a:pPr>
            <a:r>
              <a:rPr b="1" lang="en-US" sz="1800">
                <a:latin typeface="Century Gothic"/>
                <a:ea typeface="Century Gothic"/>
                <a:cs typeface="Century Gothic"/>
                <a:sym typeface="Century Gothic"/>
              </a:rPr>
              <a:t>Are clear and transparent.</a:t>
            </a:r>
            <a:endParaRPr b="1" sz="1800">
              <a:latin typeface="Century Gothic"/>
              <a:ea typeface="Century Gothic"/>
              <a:cs typeface="Century Gothic"/>
              <a:sym typeface="Century Gothic"/>
            </a:endParaRPr>
          </a:p>
        </p:txBody>
      </p:sp>
      <p:sp>
        <p:nvSpPr>
          <p:cNvPr id="137" name="Google Shape;137;p20"/>
          <p:cNvSpPr txBox="1"/>
          <p:nvPr/>
        </p:nvSpPr>
        <p:spPr>
          <a:xfrm>
            <a:off x="5549400" y="1247575"/>
            <a:ext cx="2924400" cy="2587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600">
                <a:solidFill>
                  <a:schemeClr val="dk1"/>
                </a:solidFill>
                <a:latin typeface="Century Gothic"/>
                <a:ea typeface="Century Gothic"/>
                <a:cs typeface="Century Gothic"/>
                <a:sym typeface="Century Gothic"/>
              </a:rPr>
              <a:t>Most of the assessment tasks tap </a:t>
            </a:r>
            <a:r>
              <a:rPr b="1" i="1" lang="en-US" sz="1600">
                <a:solidFill>
                  <a:schemeClr val="dk1"/>
                </a:solidFill>
                <a:latin typeface="Century Gothic"/>
                <a:ea typeface="Century Gothic"/>
                <a:cs typeface="Century Gothic"/>
                <a:sym typeface="Century Gothic"/>
              </a:rPr>
              <a:t>higher-order skills</a:t>
            </a:r>
            <a:r>
              <a:rPr lang="en-US" sz="1600">
                <a:solidFill>
                  <a:schemeClr val="dk1"/>
                </a:solidFill>
                <a:latin typeface="Century Gothic"/>
                <a:ea typeface="Century Gothic"/>
                <a:cs typeface="Century Gothic"/>
                <a:sym typeface="Century Gothic"/>
              </a:rPr>
              <a:t>—critical thinking, complex problem-solving, research, planning, reflection, collaboration— rather than just tapping procedural knowledge and/or basic skills.</a:t>
            </a:r>
            <a:endParaRPr sz="1600">
              <a:solidFill>
                <a:schemeClr val="dk1"/>
              </a:solidFill>
              <a:latin typeface="Century Gothic"/>
              <a:ea typeface="Century Gothic"/>
              <a:cs typeface="Century Gothic"/>
              <a:sym typeface="Century Gothic"/>
            </a:endParaRPr>
          </a:p>
        </p:txBody>
      </p:sp>
      <p:cxnSp>
        <p:nvCxnSpPr>
          <p:cNvPr id="138" name="Google Shape;138;p20"/>
          <p:cNvCxnSpPr/>
          <p:nvPr/>
        </p:nvCxnSpPr>
        <p:spPr>
          <a:xfrm>
            <a:off x="3531550" y="2521100"/>
            <a:ext cx="1772400" cy="0"/>
          </a:xfrm>
          <a:prstGeom prst="straightConnector1">
            <a:avLst/>
          </a:prstGeom>
          <a:noFill/>
          <a:ln cap="flat" cmpd="sng" w="28575">
            <a:solidFill>
              <a:srgbClr val="8FBE57"/>
            </a:solidFill>
            <a:prstDash val="solid"/>
            <a:round/>
            <a:headEnd len="med" w="med" type="none"/>
            <a:tailEnd len="med" w="med" type="none"/>
          </a:ln>
        </p:spPr>
      </p:cxnSp>
      <p:sp>
        <p:nvSpPr>
          <p:cNvPr id="139" name="Google Shape;139;p20"/>
          <p:cNvSpPr/>
          <p:nvPr/>
        </p:nvSpPr>
        <p:spPr>
          <a:xfrm>
            <a:off x="5313925" y="1010425"/>
            <a:ext cx="126900" cy="3061500"/>
          </a:xfrm>
          <a:prstGeom prst="leftBracket">
            <a:avLst>
              <a:gd fmla="val 8333" name="adj"/>
            </a:avLst>
          </a:prstGeom>
          <a:noFill/>
          <a:ln cap="flat" cmpd="sng" w="28575">
            <a:solidFill>
              <a:srgbClr val="8FBE5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0"/>
          <p:cNvSpPr txBox="1"/>
          <p:nvPr>
            <p:ph type="title"/>
          </p:nvPr>
        </p:nvSpPr>
        <p:spPr>
          <a:xfrm>
            <a:off x="337775" y="216225"/>
            <a:ext cx="7699200" cy="723600"/>
          </a:xfrm>
          <a:prstGeom prst="rect">
            <a:avLst/>
          </a:prstGeom>
          <a:noFill/>
          <a:ln>
            <a:noFill/>
          </a:ln>
        </p:spPr>
        <p:txBody>
          <a:bodyPr anchorCtr="0" anchor="ctr"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b="1" lang="en-US" sz="3400">
                <a:solidFill>
                  <a:srgbClr val="000000"/>
                </a:solidFill>
                <a:latin typeface="Montserrat"/>
                <a:ea typeface="Montserrat"/>
                <a:cs typeface="Montserrat"/>
                <a:sym typeface="Montserrat"/>
              </a:rPr>
              <a:t>Best Practices</a:t>
            </a:r>
            <a:endParaRPr b="1" sz="3400">
              <a:solidFill>
                <a:srgbClr val="000000"/>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1"/>
          <p:cNvSpPr txBox="1"/>
          <p:nvPr>
            <p:ph type="title"/>
          </p:nvPr>
        </p:nvSpPr>
        <p:spPr>
          <a:xfrm>
            <a:off x="268625" y="231200"/>
            <a:ext cx="5092200" cy="723600"/>
          </a:xfrm>
          <a:prstGeom prst="rect">
            <a:avLst/>
          </a:prstGeom>
          <a:noFill/>
          <a:ln>
            <a:noFill/>
          </a:ln>
        </p:spPr>
        <p:txBody>
          <a:bodyPr anchorCtr="0" anchor="ctr"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b="1" lang="en-US" sz="3000">
                <a:solidFill>
                  <a:srgbClr val="000000"/>
                </a:solidFill>
                <a:latin typeface="Montserrat"/>
                <a:ea typeface="Montserrat"/>
                <a:cs typeface="Montserrat"/>
                <a:sym typeface="Montserrat"/>
              </a:rPr>
              <a:t>Higher-Order Skills</a:t>
            </a:r>
            <a:endParaRPr b="1" sz="3000">
              <a:solidFill>
                <a:srgbClr val="000000"/>
              </a:solidFill>
              <a:latin typeface="Montserrat"/>
              <a:ea typeface="Montserrat"/>
              <a:cs typeface="Montserrat"/>
              <a:sym typeface="Montserrat"/>
            </a:endParaRPr>
          </a:p>
        </p:txBody>
      </p:sp>
      <p:sp>
        <p:nvSpPr>
          <p:cNvPr id="146" name="Google Shape;146;p21"/>
          <p:cNvSpPr txBox="1"/>
          <p:nvPr/>
        </p:nvSpPr>
        <p:spPr>
          <a:xfrm>
            <a:off x="247613" y="986200"/>
            <a:ext cx="5092200" cy="92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200"/>
              </a:spcAft>
              <a:buNone/>
            </a:pPr>
            <a:r>
              <a:rPr lang="en-US" sz="1600">
                <a:solidFill>
                  <a:srgbClr val="212121"/>
                </a:solidFill>
                <a:highlight>
                  <a:srgbClr val="FFFFFF"/>
                </a:highlight>
                <a:latin typeface="Century Gothic"/>
                <a:ea typeface="Century Gothic"/>
                <a:cs typeface="Century Gothic"/>
                <a:sym typeface="Century Gothic"/>
              </a:rPr>
              <a:t>Hess’s </a:t>
            </a:r>
            <a:r>
              <a:rPr b="1" i="1" lang="en-US" sz="1600" u="sng">
                <a:solidFill>
                  <a:srgbClr val="0033A0"/>
                </a:solidFill>
                <a:highlight>
                  <a:srgbClr val="FFFFFF"/>
                </a:highlight>
                <a:latin typeface="Century Gothic"/>
                <a:ea typeface="Century Gothic"/>
                <a:cs typeface="Century Gothic"/>
                <a:sym typeface="Century Gothic"/>
                <a:hlinkClick r:id="rId3"/>
              </a:rPr>
              <a:t>Cognitive Rigor Matrix (Fine Arts)</a:t>
            </a:r>
            <a:r>
              <a:rPr b="1" lang="en-US" sz="1600">
                <a:solidFill>
                  <a:srgbClr val="0033A0"/>
                </a:solidFill>
                <a:highlight>
                  <a:srgbClr val="FFFFFF"/>
                </a:highlight>
                <a:latin typeface="Century Gothic"/>
                <a:ea typeface="Century Gothic"/>
                <a:cs typeface="Century Gothic"/>
                <a:sym typeface="Century Gothic"/>
              </a:rPr>
              <a:t> </a:t>
            </a:r>
            <a:r>
              <a:rPr lang="en-US" sz="1600">
                <a:solidFill>
                  <a:srgbClr val="212121"/>
                </a:solidFill>
                <a:highlight>
                  <a:srgbClr val="FFFFFF"/>
                </a:highlight>
                <a:latin typeface="Century Gothic"/>
                <a:ea typeface="Century Gothic"/>
                <a:cs typeface="Century Gothic"/>
                <a:sym typeface="Century Gothic"/>
              </a:rPr>
              <a:t>applies Webb’s DOK levels to modes of artistic practice (the artistic processes).</a:t>
            </a:r>
            <a:endParaRPr b="1" sz="1600">
              <a:solidFill>
                <a:srgbClr val="212121"/>
              </a:solidFill>
              <a:highlight>
                <a:srgbClr val="FFFFFF"/>
              </a:highlight>
              <a:latin typeface="Century Gothic"/>
              <a:ea typeface="Century Gothic"/>
              <a:cs typeface="Century Gothic"/>
              <a:sym typeface="Century Gothic"/>
            </a:endParaRPr>
          </a:p>
        </p:txBody>
      </p:sp>
      <p:pic>
        <p:nvPicPr>
          <p:cNvPr id="147" name="Google Shape;147;p21"/>
          <p:cNvPicPr preferRelativeResize="0"/>
          <p:nvPr/>
        </p:nvPicPr>
        <p:blipFill>
          <a:blip r:embed="rId4">
            <a:alphaModFix/>
          </a:blip>
          <a:stretch>
            <a:fillRect/>
          </a:stretch>
        </p:blipFill>
        <p:spPr>
          <a:xfrm>
            <a:off x="5460111" y="231200"/>
            <a:ext cx="3445191" cy="4093226"/>
          </a:xfrm>
          <a:prstGeom prst="rect">
            <a:avLst/>
          </a:prstGeom>
          <a:noFill/>
          <a:ln>
            <a:noFill/>
          </a:ln>
        </p:spPr>
      </p:pic>
      <p:graphicFrame>
        <p:nvGraphicFramePr>
          <p:cNvPr id="148" name="Google Shape;148;p21"/>
          <p:cNvGraphicFramePr/>
          <p:nvPr/>
        </p:nvGraphicFramePr>
        <p:xfrm>
          <a:off x="247613" y="1928025"/>
          <a:ext cx="3000000" cy="3000000"/>
        </p:xfrm>
        <a:graphic>
          <a:graphicData uri="http://schemas.openxmlformats.org/drawingml/2006/table">
            <a:tbl>
              <a:tblPr>
                <a:noFill/>
                <a:tableStyleId>{D8911756-DFCD-4FBC-B2FA-F4273D1976F9}</a:tableStyleId>
              </a:tblPr>
              <a:tblGrid>
                <a:gridCol w="2798350"/>
                <a:gridCol w="2204200"/>
              </a:tblGrid>
              <a:tr h="381000">
                <a:tc>
                  <a:txBody>
                    <a:bodyPr/>
                    <a:lstStyle/>
                    <a:p>
                      <a:pPr indent="0" lvl="0" marL="0" rtl="0" algn="l">
                        <a:spcBef>
                          <a:spcPts val="0"/>
                        </a:spcBef>
                        <a:spcAft>
                          <a:spcPts val="0"/>
                        </a:spcAft>
                        <a:buNone/>
                      </a:pPr>
                      <a:r>
                        <a:rPr b="1" lang="en-US" sz="1200">
                          <a:latin typeface="Nunito"/>
                          <a:ea typeface="Nunito"/>
                          <a:cs typeface="Nunito"/>
                          <a:sym typeface="Nunito"/>
                        </a:rPr>
                        <a:t>Artistic Practice</a:t>
                      </a:r>
                      <a:endParaRPr b="1" sz="1200">
                        <a:latin typeface="Nunito"/>
                        <a:ea typeface="Nunito"/>
                        <a:cs typeface="Nunito"/>
                        <a:sym typeface="Nunito"/>
                      </a:endParaRPr>
                    </a:p>
                  </a:txBody>
                  <a:tcPr marT="91425" marB="91425" marR="91425" marL="91425">
                    <a:solidFill>
                      <a:srgbClr val="CCCCCC"/>
                    </a:solidFill>
                  </a:tcPr>
                </a:tc>
                <a:tc>
                  <a:txBody>
                    <a:bodyPr/>
                    <a:lstStyle/>
                    <a:p>
                      <a:pPr indent="0" lvl="0" marL="0" rtl="0" algn="l">
                        <a:spcBef>
                          <a:spcPts val="0"/>
                        </a:spcBef>
                        <a:spcAft>
                          <a:spcPts val="0"/>
                        </a:spcAft>
                        <a:buNone/>
                      </a:pPr>
                      <a:r>
                        <a:rPr b="1" lang="en-US" sz="1200">
                          <a:latin typeface="Nunito"/>
                          <a:ea typeface="Nunito"/>
                          <a:cs typeface="Nunito"/>
                          <a:sym typeface="Nunito"/>
                        </a:rPr>
                        <a:t>IL Arts Learning Standards Artistic Process(es)</a:t>
                      </a:r>
                      <a:endParaRPr b="1" sz="1200">
                        <a:latin typeface="Nunito"/>
                        <a:ea typeface="Nunito"/>
                        <a:cs typeface="Nunito"/>
                        <a:sym typeface="Nunito"/>
                      </a:endParaRPr>
                    </a:p>
                  </a:txBody>
                  <a:tcPr marT="91425" marB="91425" marR="91425" marL="91425">
                    <a:solidFill>
                      <a:srgbClr val="CCCCCC"/>
                    </a:solidFill>
                  </a:tcPr>
                </a:tc>
              </a:tr>
              <a:tr h="381000">
                <a:tc>
                  <a:txBody>
                    <a:bodyPr/>
                    <a:lstStyle/>
                    <a:p>
                      <a:pPr indent="0" lvl="0" marL="0" rtl="0" algn="l">
                        <a:spcBef>
                          <a:spcPts val="0"/>
                        </a:spcBef>
                        <a:spcAft>
                          <a:spcPts val="0"/>
                        </a:spcAft>
                        <a:buNone/>
                      </a:pPr>
                      <a:r>
                        <a:rPr lang="en-US" sz="1200">
                          <a:latin typeface="Nunito"/>
                          <a:ea typeface="Nunito"/>
                          <a:cs typeface="Nunito"/>
                          <a:sym typeface="Nunito"/>
                        </a:rPr>
                        <a:t>Perceiving, Performing, &amp; Responding</a:t>
                      </a:r>
                      <a:endParaRPr sz="1200">
                        <a:latin typeface="Nunito"/>
                        <a:ea typeface="Nunito"/>
                        <a:cs typeface="Nunito"/>
                        <a:sym typeface="Nunito"/>
                      </a:endParaRPr>
                    </a:p>
                  </a:txBody>
                  <a:tcPr marT="91425" marB="91425" marR="91425" marL="91425">
                    <a:solidFill>
                      <a:srgbClr val="03BCDC">
                        <a:alpha val="30379"/>
                      </a:srgbClr>
                    </a:solidFill>
                  </a:tcPr>
                </a:tc>
                <a:tc>
                  <a:txBody>
                    <a:bodyPr/>
                    <a:lstStyle/>
                    <a:p>
                      <a:pPr indent="0" lvl="0" marL="0" rtl="0" algn="l">
                        <a:spcBef>
                          <a:spcPts val="0"/>
                        </a:spcBef>
                        <a:spcAft>
                          <a:spcPts val="0"/>
                        </a:spcAft>
                        <a:buNone/>
                      </a:pPr>
                      <a:r>
                        <a:rPr b="1" lang="en-US" sz="1200">
                          <a:latin typeface="Nunito"/>
                          <a:ea typeface="Nunito"/>
                          <a:cs typeface="Nunito"/>
                          <a:sym typeface="Nunito"/>
                        </a:rPr>
                        <a:t>Performing, Presenting, Producing; Responding</a:t>
                      </a:r>
                      <a:endParaRPr b="1" sz="1200">
                        <a:latin typeface="Nunito"/>
                        <a:ea typeface="Nunito"/>
                        <a:cs typeface="Nunito"/>
                        <a:sym typeface="Nunito"/>
                      </a:endParaRPr>
                    </a:p>
                  </a:txBody>
                  <a:tcPr marT="91425" marB="91425" marR="91425" marL="91425"/>
                </a:tc>
              </a:tr>
              <a:tr h="381000">
                <a:tc>
                  <a:txBody>
                    <a:bodyPr/>
                    <a:lstStyle/>
                    <a:p>
                      <a:pPr indent="0" lvl="0" marL="0" rtl="0" algn="l">
                        <a:spcBef>
                          <a:spcPts val="0"/>
                        </a:spcBef>
                        <a:spcAft>
                          <a:spcPts val="0"/>
                        </a:spcAft>
                        <a:buNone/>
                      </a:pPr>
                      <a:r>
                        <a:rPr lang="en-US" sz="1200">
                          <a:latin typeface="Nunito"/>
                          <a:ea typeface="Nunito"/>
                          <a:cs typeface="Nunito"/>
                          <a:sym typeface="Nunito"/>
                        </a:rPr>
                        <a:t>Historical, Social, &amp; Cultural Contexts</a:t>
                      </a:r>
                      <a:endParaRPr sz="1200">
                        <a:latin typeface="Nunito"/>
                        <a:ea typeface="Nunito"/>
                        <a:cs typeface="Nunito"/>
                        <a:sym typeface="Nunito"/>
                      </a:endParaRPr>
                    </a:p>
                  </a:txBody>
                  <a:tcPr marT="91425" marB="91425" marR="91425" marL="91425">
                    <a:solidFill>
                      <a:srgbClr val="D9D2E9"/>
                    </a:solidFill>
                  </a:tcPr>
                </a:tc>
                <a:tc>
                  <a:txBody>
                    <a:bodyPr/>
                    <a:lstStyle/>
                    <a:p>
                      <a:pPr indent="0" lvl="0" marL="0" rtl="0" algn="l">
                        <a:spcBef>
                          <a:spcPts val="0"/>
                        </a:spcBef>
                        <a:spcAft>
                          <a:spcPts val="0"/>
                        </a:spcAft>
                        <a:buNone/>
                      </a:pPr>
                      <a:r>
                        <a:rPr b="1" lang="en-US" sz="1200">
                          <a:latin typeface="Nunito"/>
                          <a:ea typeface="Nunito"/>
                          <a:cs typeface="Nunito"/>
                          <a:sym typeface="Nunito"/>
                        </a:rPr>
                        <a:t>Connecting</a:t>
                      </a:r>
                      <a:endParaRPr b="1" sz="1200">
                        <a:latin typeface="Nunito"/>
                        <a:ea typeface="Nunito"/>
                        <a:cs typeface="Nunito"/>
                        <a:sym typeface="Nunito"/>
                      </a:endParaRPr>
                    </a:p>
                  </a:txBody>
                  <a:tcPr marT="91425" marB="91425" marR="91425" marL="91425"/>
                </a:tc>
              </a:tr>
              <a:tr h="381000">
                <a:tc>
                  <a:txBody>
                    <a:bodyPr/>
                    <a:lstStyle/>
                    <a:p>
                      <a:pPr indent="0" lvl="0" marL="0" rtl="0" algn="l">
                        <a:spcBef>
                          <a:spcPts val="0"/>
                        </a:spcBef>
                        <a:spcAft>
                          <a:spcPts val="0"/>
                        </a:spcAft>
                        <a:buNone/>
                      </a:pPr>
                      <a:r>
                        <a:rPr lang="en-US" sz="1200">
                          <a:latin typeface="Nunito"/>
                          <a:ea typeface="Nunito"/>
                          <a:cs typeface="Nunito"/>
                          <a:sym typeface="Nunito"/>
                        </a:rPr>
                        <a:t>Creative Expression, Exploration, &amp; Production</a:t>
                      </a:r>
                      <a:endParaRPr sz="1200">
                        <a:latin typeface="Nunito"/>
                        <a:ea typeface="Nunito"/>
                        <a:cs typeface="Nunito"/>
                        <a:sym typeface="Nunito"/>
                      </a:endParaRPr>
                    </a:p>
                  </a:txBody>
                  <a:tcPr marT="91425" marB="91425" marR="91425" marL="91425">
                    <a:solidFill>
                      <a:srgbClr val="D9EAD3"/>
                    </a:solidFill>
                  </a:tcPr>
                </a:tc>
                <a:tc>
                  <a:txBody>
                    <a:bodyPr/>
                    <a:lstStyle/>
                    <a:p>
                      <a:pPr indent="0" lvl="0" marL="0" rtl="0" algn="l">
                        <a:spcBef>
                          <a:spcPts val="0"/>
                        </a:spcBef>
                        <a:spcAft>
                          <a:spcPts val="0"/>
                        </a:spcAft>
                        <a:buNone/>
                      </a:pPr>
                      <a:r>
                        <a:rPr b="1" lang="en-US" sz="1200">
                          <a:latin typeface="Nunito"/>
                          <a:ea typeface="Nunito"/>
                          <a:cs typeface="Nunito"/>
                          <a:sym typeface="Nunito"/>
                        </a:rPr>
                        <a:t>Creating; Performing, Presenting, Producing</a:t>
                      </a:r>
                      <a:endParaRPr b="1" sz="1200">
                        <a:latin typeface="Nunito"/>
                        <a:ea typeface="Nunito"/>
                        <a:cs typeface="Nunito"/>
                        <a:sym typeface="Nunito"/>
                      </a:endParaRPr>
                    </a:p>
                  </a:txBody>
                  <a:tcPr marT="91425" marB="91425" marR="91425" marL="91425"/>
                </a:tc>
              </a:tr>
              <a:tr h="381000">
                <a:tc>
                  <a:txBody>
                    <a:bodyPr/>
                    <a:lstStyle/>
                    <a:p>
                      <a:pPr indent="0" lvl="0" marL="0" rtl="0" algn="l">
                        <a:spcBef>
                          <a:spcPts val="0"/>
                        </a:spcBef>
                        <a:spcAft>
                          <a:spcPts val="0"/>
                        </a:spcAft>
                        <a:buNone/>
                      </a:pPr>
                      <a:r>
                        <a:rPr lang="en-US" sz="1200">
                          <a:latin typeface="Nunito"/>
                          <a:ea typeface="Nunito"/>
                          <a:cs typeface="Nunito"/>
                          <a:sym typeface="Nunito"/>
                        </a:rPr>
                        <a:t>Aesthetics, Criticism, &amp; Reflection</a:t>
                      </a:r>
                      <a:endParaRPr sz="1200">
                        <a:latin typeface="Nunito"/>
                        <a:ea typeface="Nunito"/>
                        <a:cs typeface="Nunito"/>
                        <a:sym typeface="Nunito"/>
                      </a:endParaRPr>
                    </a:p>
                  </a:txBody>
                  <a:tcPr marT="91425" marB="91425" marR="91425" marL="91425">
                    <a:solidFill>
                      <a:srgbClr val="FFFF00">
                        <a:alpha val="42690"/>
                      </a:srgbClr>
                    </a:solidFill>
                  </a:tcPr>
                </a:tc>
                <a:tc>
                  <a:txBody>
                    <a:bodyPr/>
                    <a:lstStyle/>
                    <a:p>
                      <a:pPr indent="0" lvl="0" marL="0" rtl="0" algn="l">
                        <a:spcBef>
                          <a:spcPts val="0"/>
                        </a:spcBef>
                        <a:spcAft>
                          <a:spcPts val="0"/>
                        </a:spcAft>
                        <a:buNone/>
                      </a:pPr>
                      <a:r>
                        <a:rPr b="1" lang="en-US" sz="1200">
                          <a:latin typeface="Nunito"/>
                          <a:ea typeface="Nunito"/>
                          <a:cs typeface="Nunito"/>
                          <a:sym typeface="Nunito"/>
                        </a:rPr>
                        <a:t>Responding</a:t>
                      </a:r>
                      <a:endParaRPr b="1" sz="1200">
                        <a:latin typeface="Nunito"/>
                        <a:ea typeface="Nunito"/>
                        <a:cs typeface="Nunito"/>
                        <a:sym typeface="Nunito"/>
                      </a:endParaRPr>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2"/>
          <p:cNvSpPr txBox="1"/>
          <p:nvPr/>
        </p:nvSpPr>
        <p:spPr>
          <a:xfrm>
            <a:off x="337775" y="1078150"/>
            <a:ext cx="4306200" cy="336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latin typeface="Century Gothic"/>
                <a:ea typeface="Century Gothic"/>
                <a:cs typeface="Century Gothic"/>
                <a:sym typeface="Century Gothic"/>
              </a:rPr>
              <a:t>Quality </a:t>
            </a:r>
            <a:r>
              <a:rPr lang="en-US" sz="1800">
                <a:solidFill>
                  <a:srgbClr val="000000"/>
                </a:solidFill>
                <a:latin typeface="Century Gothic"/>
                <a:ea typeface="Century Gothic"/>
                <a:cs typeface="Century Gothic"/>
                <a:sym typeface="Century Gothic"/>
              </a:rPr>
              <a:t>arts </a:t>
            </a:r>
            <a:r>
              <a:rPr lang="en-US" sz="1800">
                <a:latin typeface="Century Gothic"/>
                <a:ea typeface="Century Gothic"/>
                <a:cs typeface="Century Gothic"/>
                <a:sym typeface="Century Gothic"/>
              </a:rPr>
              <a:t>assessments:</a:t>
            </a:r>
            <a:endParaRPr sz="1800">
              <a:solidFill>
                <a:srgbClr val="000000"/>
              </a:solidFill>
              <a:latin typeface="Century Gothic"/>
              <a:ea typeface="Century Gothic"/>
              <a:cs typeface="Century Gothic"/>
              <a:sym typeface="Century Gothic"/>
            </a:endParaRPr>
          </a:p>
          <a:p>
            <a:pPr indent="-342900" lvl="0" marL="457200" rtl="0" algn="l">
              <a:spcBef>
                <a:spcPts val="10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Are</a:t>
            </a:r>
            <a:r>
              <a:rPr lang="en-US" sz="1800">
                <a:solidFill>
                  <a:srgbClr val="000000"/>
                </a:solidFill>
                <a:latin typeface="Century Gothic"/>
                <a:ea typeface="Century Gothic"/>
                <a:cs typeface="Century Gothic"/>
                <a:sym typeface="Century Gothic"/>
              </a:rPr>
              <a:t> </a:t>
            </a:r>
            <a:r>
              <a:rPr b="1" lang="en-US" sz="1800">
                <a:latin typeface="Century Gothic"/>
                <a:ea typeface="Century Gothic"/>
                <a:cs typeface="Century Gothic"/>
                <a:sym typeface="Century Gothic"/>
              </a:rPr>
              <a:t>authentic.</a:t>
            </a:r>
            <a:endParaRPr sz="1800">
              <a:solidFill>
                <a:srgbClr val="000000"/>
              </a:solidFill>
              <a:latin typeface="Century Gothic"/>
              <a:ea typeface="Century Gothic"/>
              <a:cs typeface="Century Gothic"/>
              <a:sym typeface="Century Gothic"/>
            </a:endParaRPr>
          </a:p>
          <a:p>
            <a:pPr indent="-342900" lvl="0" marL="457200" rtl="0" algn="l">
              <a:spcBef>
                <a:spcPts val="10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Examine</a:t>
            </a:r>
            <a:r>
              <a:rPr b="1" lang="en-US" sz="1800">
                <a:solidFill>
                  <a:srgbClr val="000000"/>
                </a:solidFill>
                <a:latin typeface="Century Gothic"/>
                <a:ea typeface="Century Gothic"/>
                <a:cs typeface="Century Gothic"/>
                <a:sym typeface="Century Gothic"/>
              </a:rPr>
              <a:t> </a:t>
            </a:r>
            <a:r>
              <a:rPr b="1" lang="en-US" sz="1800">
                <a:latin typeface="Century Gothic"/>
                <a:ea typeface="Century Gothic"/>
                <a:cs typeface="Century Gothic"/>
                <a:sym typeface="Century Gothic"/>
              </a:rPr>
              <a:t>process and product.</a:t>
            </a:r>
            <a:endParaRPr sz="1800">
              <a:solidFill>
                <a:srgbClr val="000000"/>
              </a:solidFill>
              <a:latin typeface="Century Gothic"/>
              <a:ea typeface="Century Gothic"/>
              <a:cs typeface="Century Gothic"/>
              <a:sym typeface="Century Gothic"/>
            </a:endParaRPr>
          </a:p>
          <a:p>
            <a:pPr indent="-342900" lvl="0" marL="457200" rtl="0" algn="l">
              <a:spcBef>
                <a:spcPts val="10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Assess</a:t>
            </a:r>
            <a:r>
              <a:rPr lang="en-US" sz="1800">
                <a:solidFill>
                  <a:srgbClr val="000000"/>
                </a:solidFill>
                <a:latin typeface="Century Gothic"/>
                <a:ea typeface="Century Gothic"/>
                <a:cs typeface="Century Gothic"/>
                <a:sym typeface="Century Gothic"/>
              </a:rPr>
              <a:t> </a:t>
            </a:r>
            <a:r>
              <a:rPr b="1" lang="en-US" sz="1800">
                <a:latin typeface="Century Gothic"/>
                <a:ea typeface="Century Gothic"/>
                <a:cs typeface="Century Gothic"/>
                <a:sym typeface="Century Gothic"/>
              </a:rPr>
              <a:t>critical abilities.</a:t>
            </a:r>
            <a:endParaRPr sz="1800">
              <a:solidFill>
                <a:srgbClr val="000000"/>
              </a:solidFill>
              <a:latin typeface="Century Gothic"/>
              <a:ea typeface="Century Gothic"/>
              <a:cs typeface="Century Gothic"/>
              <a:sym typeface="Century Gothic"/>
            </a:endParaRPr>
          </a:p>
          <a:p>
            <a:pPr indent="-342900" lvl="0" marL="457200" rtl="0" algn="l">
              <a:spcBef>
                <a:spcPts val="10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Emphasize continuous learning.</a:t>
            </a:r>
            <a:endParaRPr b="1" sz="1800">
              <a:solidFill>
                <a:srgbClr val="000000"/>
              </a:solidFill>
              <a:latin typeface="Century Gothic"/>
              <a:ea typeface="Century Gothic"/>
              <a:cs typeface="Century Gothic"/>
              <a:sym typeface="Century Gothic"/>
            </a:endParaRPr>
          </a:p>
          <a:p>
            <a:pPr indent="-342900" lvl="0" marL="457200" rtl="0" algn="l">
              <a:spcBef>
                <a:spcPts val="12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Include multiple forms.</a:t>
            </a:r>
            <a:endParaRPr b="1" sz="1800">
              <a:latin typeface="Century Gothic"/>
              <a:ea typeface="Century Gothic"/>
              <a:cs typeface="Century Gothic"/>
              <a:sym typeface="Century Gothic"/>
            </a:endParaRPr>
          </a:p>
          <a:p>
            <a:pPr indent="-342900" lvl="0" marL="457200" rtl="0" algn="l">
              <a:spcBef>
                <a:spcPts val="12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Are equal, fair, and reliable.</a:t>
            </a:r>
            <a:endParaRPr b="1" sz="1800">
              <a:latin typeface="Century Gothic"/>
              <a:ea typeface="Century Gothic"/>
              <a:cs typeface="Century Gothic"/>
              <a:sym typeface="Century Gothic"/>
            </a:endParaRPr>
          </a:p>
          <a:p>
            <a:pPr indent="-342900" lvl="0" marL="457200" rtl="0" algn="l">
              <a:spcBef>
                <a:spcPts val="1200"/>
              </a:spcBef>
              <a:spcAft>
                <a:spcPts val="1200"/>
              </a:spcAft>
              <a:buClr>
                <a:srgbClr val="000000"/>
              </a:buClr>
              <a:buSzPts val="1800"/>
              <a:buFont typeface="Century Gothic"/>
              <a:buChar char="●"/>
            </a:pPr>
            <a:r>
              <a:rPr b="1" lang="en-US" sz="1800">
                <a:latin typeface="Century Gothic"/>
                <a:ea typeface="Century Gothic"/>
                <a:cs typeface="Century Gothic"/>
                <a:sym typeface="Century Gothic"/>
              </a:rPr>
              <a:t>Are clear and transparent.</a:t>
            </a:r>
            <a:endParaRPr b="1" sz="1800">
              <a:latin typeface="Century Gothic"/>
              <a:ea typeface="Century Gothic"/>
              <a:cs typeface="Century Gothic"/>
              <a:sym typeface="Century Gothic"/>
            </a:endParaRPr>
          </a:p>
        </p:txBody>
      </p:sp>
      <p:sp>
        <p:nvSpPr>
          <p:cNvPr id="154" name="Google Shape;154;p22"/>
          <p:cNvSpPr txBox="1"/>
          <p:nvPr/>
        </p:nvSpPr>
        <p:spPr>
          <a:xfrm>
            <a:off x="5549400" y="1633950"/>
            <a:ext cx="3077100" cy="2324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600">
                <a:solidFill>
                  <a:schemeClr val="dk1"/>
                </a:solidFill>
                <a:latin typeface="Century Gothic"/>
                <a:ea typeface="Century Gothic"/>
                <a:cs typeface="Century Gothic"/>
                <a:sym typeface="Century Gothic"/>
              </a:rPr>
              <a:t>Assessment is </a:t>
            </a:r>
            <a:r>
              <a:rPr b="1" i="1" lang="en-US" sz="1600">
                <a:solidFill>
                  <a:schemeClr val="dk1"/>
                </a:solidFill>
                <a:latin typeface="Century Gothic"/>
                <a:ea typeface="Century Gothic"/>
                <a:cs typeface="Century Gothic"/>
                <a:sym typeface="Century Gothic"/>
              </a:rPr>
              <a:t>ongoing</a:t>
            </a:r>
            <a:r>
              <a:rPr lang="en-US" sz="1600">
                <a:solidFill>
                  <a:schemeClr val="dk1"/>
                </a:solidFill>
                <a:latin typeface="Century Gothic"/>
                <a:ea typeface="Century Gothic"/>
                <a:cs typeface="Century Gothic"/>
                <a:sym typeface="Century Gothic"/>
              </a:rPr>
              <a:t> throughout the year and allows students to</a:t>
            </a:r>
            <a:r>
              <a:rPr b="1" lang="en-US" sz="1600">
                <a:solidFill>
                  <a:schemeClr val="dk1"/>
                </a:solidFill>
                <a:latin typeface="Century Gothic"/>
                <a:ea typeface="Century Gothic"/>
                <a:cs typeface="Century Gothic"/>
                <a:sym typeface="Century Gothic"/>
              </a:rPr>
              <a:t> </a:t>
            </a:r>
            <a:r>
              <a:rPr b="1" i="1" lang="en-US" sz="1600">
                <a:solidFill>
                  <a:schemeClr val="dk1"/>
                </a:solidFill>
                <a:latin typeface="Century Gothic"/>
                <a:ea typeface="Century Gothic"/>
                <a:cs typeface="Century Gothic"/>
                <a:sym typeface="Century Gothic"/>
              </a:rPr>
              <a:t>regularly revisit and re-examine</a:t>
            </a:r>
            <a:r>
              <a:rPr i="1" lang="en-US" sz="1600">
                <a:solidFill>
                  <a:schemeClr val="dk1"/>
                </a:solidFill>
                <a:latin typeface="Century Gothic"/>
                <a:ea typeface="Century Gothic"/>
                <a:cs typeface="Century Gothic"/>
                <a:sym typeface="Century Gothic"/>
              </a:rPr>
              <a:t> </a:t>
            </a:r>
            <a:r>
              <a:rPr lang="en-US" sz="1600">
                <a:solidFill>
                  <a:schemeClr val="dk1"/>
                </a:solidFill>
                <a:latin typeface="Century Gothic"/>
                <a:ea typeface="Century Gothic"/>
                <a:cs typeface="Century Gothic"/>
                <a:sym typeface="Century Gothic"/>
              </a:rPr>
              <a:t>ideas, products and/or processes to improve on the initial outcome (the way real-world artists do).</a:t>
            </a:r>
            <a:endParaRPr sz="1600">
              <a:solidFill>
                <a:schemeClr val="dk1"/>
              </a:solidFill>
              <a:latin typeface="Century Gothic"/>
              <a:ea typeface="Century Gothic"/>
              <a:cs typeface="Century Gothic"/>
              <a:sym typeface="Century Gothic"/>
            </a:endParaRPr>
          </a:p>
        </p:txBody>
      </p:sp>
      <p:cxnSp>
        <p:nvCxnSpPr>
          <p:cNvPr id="155" name="Google Shape;155;p22"/>
          <p:cNvCxnSpPr/>
          <p:nvPr/>
        </p:nvCxnSpPr>
        <p:spPr>
          <a:xfrm>
            <a:off x="4501975" y="2921275"/>
            <a:ext cx="801900" cy="0"/>
          </a:xfrm>
          <a:prstGeom prst="straightConnector1">
            <a:avLst/>
          </a:prstGeom>
          <a:noFill/>
          <a:ln cap="flat" cmpd="sng" w="28575">
            <a:solidFill>
              <a:srgbClr val="03BCDC"/>
            </a:solidFill>
            <a:prstDash val="solid"/>
            <a:round/>
            <a:headEnd len="med" w="med" type="none"/>
            <a:tailEnd len="med" w="med" type="none"/>
          </a:ln>
        </p:spPr>
      </p:cxnSp>
      <p:sp>
        <p:nvSpPr>
          <p:cNvPr id="156" name="Google Shape;156;p22"/>
          <p:cNvSpPr/>
          <p:nvPr/>
        </p:nvSpPr>
        <p:spPr>
          <a:xfrm>
            <a:off x="5313925" y="1350600"/>
            <a:ext cx="126900" cy="2891400"/>
          </a:xfrm>
          <a:prstGeom prst="leftBracket">
            <a:avLst>
              <a:gd fmla="val 8333" name="adj"/>
            </a:avLst>
          </a:prstGeom>
          <a:noFill/>
          <a:ln cap="flat" cmpd="sng" w="28575">
            <a:solidFill>
              <a:srgbClr val="03BC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2"/>
          <p:cNvSpPr txBox="1"/>
          <p:nvPr>
            <p:ph type="title"/>
          </p:nvPr>
        </p:nvSpPr>
        <p:spPr>
          <a:xfrm>
            <a:off x="337775" y="216225"/>
            <a:ext cx="7699200" cy="723600"/>
          </a:xfrm>
          <a:prstGeom prst="rect">
            <a:avLst/>
          </a:prstGeom>
          <a:noFill/>
          <a:ln>
            <a:noFill/>
          </a:ln>
        </p:spPr>
        <p:txBody>
          <a:bodyPr anchorCtr="0" anchor="ctr"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b="1" lang="en-US" sz="3400">
                <a:solidFill>
                  <a:srgbClr val="000000"/>
                </a:solidFill>
                <a:latin typeface="Montserrat"/>
                <a:ea typeface="Montserrat"/>
                <a:cs typeface="Montserrat"/>
                <a:sym typeface="Montserrat"/>
              </a:rPr>
              <a:t>Best Practices</a:t>
            </a:r>
            <a:endParaRPr b="1" sz="3400">
              <a:solidFill>
                <a:srgbClr val="000000"/>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3"/>
          <p:cNvSpPr txBox="1"/>
          <p:nvPr/>
        </p:nvSpPr>
        <p:spPr>
          <a:xfrm>
            <a:off x="337775" y="1078150"/>
            <a:ext cx="4306200" cy="336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latin typeface="Century Gothic"/>
                <a:ea typeface="Century Gothic"/>
                <a:cs typeface="Century Gothic"/>
                <a:sym typeface="Century Gothic"/>
              </a:rPr>
              <a:t>Quality </a:t>
            </a:r>
            <a:r>
              <a:rPr lang="en-US" sz="1800">
                <a:solidFill>
                  <a:srgbClr val="000000"/>
                </a:solidFill>
                <a:latin typeface="Century Gothic"/>
                <a:ea typeface="Century Gothic"/>
                <a:cs typeface="Century Gothic"/>
                <a:sym typeface="Century Gothic"/>
              </a:rPr>
              <a:t>arts </a:t>
            </a:r>
            <a:r>
              <a:rPr lang="en-US" sz="1800">
                <a:latin typeface="Century Gothic"/>
                <a:ea typeface="Century Gothic"/>
                <a:cs typeface="Century Gothic"/>
                <a:sym typeface="Century Gothic"/>
              </a:rPr>
              <a:t>assessments:</a:t>
            </a:r>
            <a:endParaRPr sz="1800">
              <a:solidFill>
                <a:srgbClr val="000000"/>
              </a:solidFill>
              <a:latin typeface="Century Gothic"/>
              <a:ea typeface="Century Gothic"/>
              <a:cs typeface="Century Gothic"/>
              <a:sym typeface="Century Gothic"/>
            </a:endParaRPr>
          </a:p>
          <a:p>
            <a:pPr indent="-342900" lvl="0" marL="457200" rtl="0" algn="l">
              <a:spcBef>
                <a:spcPts val="10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Are</a:t>
            </a:r>
            <a:r>
              <a:rPr lang="en-US" sz="1800">
                <a:solidFill>
                  <a:srgbClr val="000000"/>
                </a:solidFill>
                <a:latin typeface="Century Gothic"/>
                <a:ea typeface="Century Gothic"/>
                <a:cs typeface="Century Gothic"/>
                <a:sym typeface="Century Gothic"/>
              </a:rPr>
              <a:t> </a:t>
            </a:r>
            <a:r>
              <a:rPr b="1" lang="en-US" sz="1800">
                <a:latin typeface="Century Gothic"/>
                <a:ea typeface="Century Gothic"/>
                <a:cs typeface="Century Gothic"/>
                <a:sym typeface="Century Gothic"/>
              </a:rPr>
              <a:t>authentic.</a:t>
            </a:r>
            <a:endParaRPr sz="1800">
              <a:solidFill>
                <a:srgbClr val="000000"/>
              </a:solidFill>
              <a:latin typeface="Century Gothic"/>
              <a:ea typeface="Century Gothic"/>
              <a:cs typeface="Century Gothic"/>
              <a:sym typeface="Century Gothic"/>
            </a:endParaRPr>
          </a:p>
          <a:p>
            <a:pPr indent="-342900" lvl="0" marL="457200" rtl="0" algn="l">
              <a:spcBef>
                <a:spcPts val="10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Examine</a:t>
            </a:r>
            <a:r>
              <a:rPr b="1" lang="en-US" sz="1800">
                <a:solidFill>
                  <a:srgbClr val="000000"/>
                </a:solidFill>
                <a:latin typeface="Century Gothic"/>
                <a:ea typeface="Century Gothic"/>
                <a:cs typeface="Century Gothic"/>
                <a:sym typeface="Century Gothic"/>
              </a:rPr>
              <a:t> </a:t>
            </a:r>
            <a:r>
              <a:rPr b="1" lang="en-US" sz="1800">
                <a:latin typeface="Century Gothic"/>
                <a:ea typeface="Century Gothic"/>
                <a:cs typeface="Century Gothic"/>
                <a:sym typeface="Century Gothic"/>
              </a:rPr>
              <a:t>process and product.</a:t>
            </a:r>
            <a:endParaRPr sz="1800">
              <a:solidFill>
                <a:srgbClr val="000000"/>
              </a:solidFill>
              <a:latin typeface="Century Gothic"/>
              <a:ea typeface="Century Gothic"/>
              <a:cs typeface="Century Gothic"/>
              <a:sym typeface="Century Gothic"/>
            </a:endParaRPr>
          </a:p>
          <a:p>
            <a:pPr indent="-342900" lvl="0" marL="457200" rtl="0" algn="l">
              <a:spcBef>
                <a:spcPts val="10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Assess</a:t>
            </a:r>
            <a:r>
              <a:rPr lang="en-US" sz="1800">
                <a:solidFill>
                  <a:srgbClr val="000000"/>
                </a:solidFill>
                <a:latin typeface="Century Gothic"/>
                <a:ea typeface="Century Gothic"/>
                <a:cs typeface="Century Gothic"/>
                <a:sym typeface="Century Gothic"/>
              </a:rPr>
              <a:t> </a:t>
            </a:r>
            <a:r>
              <a:rPr b="1" lang="en-US" sz="1800">
                <a:latin typeface="Century Gothic"/>
                <a:ea typeface="Century Gothic"/>
                <a:cs typeface="Century Gothic"/>
                <a:sym typeface="Century Gothic"/>
              </a:rPr>
              <a:t>critical abilities.</a:t>
            </a:r>
            <a:endParaRPr sz="1800">
              <a:solidFill>
                <a:srgbClr val="000000"/>
              </a:solidFill>
              <a:latin typeface="Century Gothic"/>
              <a:ea typeface="Century Gothic"/>
              <a:cs typeface="Century Gothic"/>
              <a:sym typeface="Century Gothic"/>
            </a:endParaRPr>
          </a:p>
          <a:p>
            <a:pPr indent="-342900" lvl="0" marL="457200" rtl="0" algn="l">
              <a:spcBef>
                <a:spcPts val="10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Emphasize continuous learning.</a:t>
            </a:r>
            <a:endParaRPr b="1" sz="1800">
              <a:solidFill>
                <a:srgbClr val="000000"/>
              </a:solidFill>
              <a:latin typeface="Century Gothic"/>
              <a:ea typeface="Century Gothic"/>
              <a:cs typeface="Century Gothic"/>
              <a:sym typeface="Century Gothic"/>
            </a:endParaRPr>
          </a:p>
          <a:p>
            <a:pPr indent="-342900" lvl="0" marL="457200" rtl="0" algn="l">
              <a:spcBef>
                <a:spcPts val="12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Include multiple forms.</a:t>
            </a:r>
            <a:endParaRPr b="1" sz="1800">
              <a:latin typeface="Century Gothic"/>
              <a:ea typeface="Century Gothic"/>
              <a:cs typeface="Century Gothic"/>
              <a:sym typeface="Century Gothic"/>
            </a:endParaRPr>
          </a:p>
          <a:p>
            <a:pPr indent="-342900" lvl="0" marL="457200" rtl="0" algn="l">
              <a:spcBef>
                <a:spcPts val="12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Are equal, fair, and reliable.</a:t>
            </a:r>
            <a:endParaRPr b="1" sz="1800">
              <a:latin typeface="Century Gothic"/>
              <a:ea typeface="Century Gothic"/>
              <a:cs typeface="Century Gothic"/>
              <a:sym typeface="Century Gothic"/>
            </a:endParaRPr>
          </a:p>
          <a:p>
            <a:pPr indent="-342900" lvl="0" marL="457200" rtl="0" algn="l">
              <a:spcBef>
                <a:spcPts val="1200"/>
              </a:spcBef>
              <a:spcAft>
                <a:spcPts val="1200"/>
              </a:spcAft>
              <a:buClr>
                <a:srgbClr val="000000"/>
              </a:buClr>
              <a:buSzPts val="1800"/>
              <a:buFont typeface="Century Gothic"/>
              <a:buChar char="●"/>
            </a:pPr>
            <a:r>
              <a:rPr b="1" lang="en-US" sz="1800">
                <a:latin typeface="Century Gothic"/>
                <a:ea typeface="Century Gothic"/>
                <a:cs typeface="Century Gothic"/>
                <a:sym typeface="Century Gothic"/>
              </a:rPr>
              <a:t>Are clear and transparent.</a:t>
            </a:r>
            <a:endParaRPr b="1" sz="1800">
              <a:latin typeface="Century Gothic"/>
              <a:ea typeface="Century Gothic"/>
              <a:cs typeface="Century Gothic"/>
              <a:sym typeface="Century Gothic"/>
            </a:endParaRPr>
          </a:p>
        </p:txBody>
      </p:sp>
      <p:sp>
        <p:nvSpPr>
          <p:cNvPr id="163" name="Google Shape;163;p23"/>
          <p:cNvSpPr txBox="1"/>
          <p:nvPr/>
        </p:nvSpPr>
        <p:spPr>
          <a:xfrm>
            <a:off x="5549400" y="1502700"/>
            <a:ext cx="3077100" cy="2587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600">
                <a:solidFill>
                  <a:schemeClr val="dk1"/>
                </a:solidFill>
                <a:latin typeface="Century Gothic"/>
                <a:ea typeface="Century Gothic"/>
                <a:cs typeface="Century Gothic"/>
                <a:sym typeface="Century Gothic"/>
              </a:rPr>
              <a:t>The assessment system includes </a:t>
            </a:r>
            <a:r>
              <a:rPr b="1" i="1" lang="en-US" sz="1600">
                <a:solidFill>
                  <a:schemeClr val="dk1"/>
                </a:solidFill>
                <a:latin typeface="Century Gothic"/>
                <a:ea typeface="Century Gothic"/>
                <a:cs typeface="Century Gothic"/>
                <a:sym typeface="Century Gothic"/>
              </a:rPr>
              <a:t>diagnostic</a:t>
            </a:r>
            <a:r>
              <a:rPr lang="en-US" sz="1600">
                <a:solidFill>
                  <a:schemeClr val="dk1"/>
                </a:solidFill>
                <a:latin typeface="Century Gothic"/>
                <a:ea typeface="Century Gothic"/>
                <a:cs typeface="Century Gothic"/>
                <a:sym typeface="Century Gothic"/>
              </a:rPr>
              <a:t>, </a:t>
            </a:r>
            <a:r>
              <a:rPr b="1" i="1" lang="en-US" sz="1600">
                <a:solidFill>
                  <a:schemeClr val="dk1"/>
                </a:solidFill>
                <a:latin typeface="Century Gothic"/>
                <a:ea typeface="Century Gothic"/>
                <a:cs typeface="Century Gothic"/>
                <a:sym typeface="Century Gothic"/>
              </a:rPr>
              <a:t>formative</a:t>
            </a:r>
            <a:r>
              <a:rPr lang="en-US" sz="1600">
                <a:solidFill>
                  <a:schemeClr val="dk1"/>
                </a:solidFill>
                <a:latin typeface="Century Gothic"/>
                <a:ea typeface="Century Gothic"/>
                <a:cs typeface="Century Gothic"/>
                <a:sym typeface="Century Gothic"/>
              </a:rPr>
              <a:t>, and </a:t>
            </a:r>
            <a:r>
              <a:rPr b="1" i="1" lang="en-US" sz="1600">
                <a:solidFill>
                  <a:schemeClr val="dk1"/>
                </a:solidFill>
                <a:latin typeface="Century Gothic"/>
                <a:ea typeface="Century Gothic"/>
                <a:cs typeface="Century Gothic"/>
                <a:sym typeface="Century Gothic"/>
              </a:rPr>
              <a:t>summative</a:t>
            </a:r>
            <a:r>
              <a:rPr lang="en-US" sz="1600">
                <a:solidFill>
                  <a:schemeClr val="dk1"/>
                </a:solidFill>
                <a:latin typeface="Century Gothic"/>
                <a:ea typeface="Century Gothic"/>
                <a:cs typeface="Century Gothic"/>
                <a:sym typeface="Century Gothic"/>
              </a:rPr>
              <a:t> assessments. Each tool provides a new piece of information to broaden your (and their) understanding of a student’s learning and artistic process.</a:t>
            </a:r>
            <a:endParaRPr sz="1600">
              <a:solidFill>
                <a:schemeClr val="dk1"/>
              </a:solidFill>
              <a:latin typeface="Century Gothic"/>
              <a:ea typeface="Century Gothic"/>
              <a:cs typeface="Century Gothic"/>
              <a:sym typeface="Century Gothic"/>
            </a:endParaRPr>
          </a:p>
        </p:txBody>
      </p:sp>
      <p:cxnSp>
        <p:nvCxnSpPr>
          <p:cNvPr id="164" name="Google Shape;164;p23"/>
          <p:cNvCxnSpPr/>
          <p:nvPr/>
        </p:nvCxnSpPr>
        <p:spPr>
          <a:xfrm>
            <a:off x="3546625" y="3344600"/>
            <a:ext cx="1767300" cy="0"/>
          </a:xfrm>
          <a:prstGeom prst="straightConnector1">
            <a:avLst/>
          </a:prstGeom>
          <a:noFill/>
          <a:ln cap="flat" cmpd="sng" w="28575">
            <a:solidFill>
              <a:srgbClr val="E44577"/>
            </a:solidFill>
            <a:prstDash val="solid"/>
            <a:round/>
            <a:headEnd len="med" w="med" type="none"/>
            <a:tailEnd len="med" w="med" type="none"/>
          </a:ln>
        </p:spPr>
      </p:cxnSp>
      <p:sp>
        <p:nvSpPr>
          <p:cNvPr id="165" name="Google Shape;165;p23"/>
          <p:cNvSpPr/>
          <p:nvPr/>
        </p:nvSpPr>
        <p:spPr>
          <a:xfrm>
            <a:off x="5313925" y="1350600"/>
            <a:ext cx="126900" cy="2891400"/>
          </a:xfrm>
          <a:prstGeom prst="leftBracket">
            <a:avLst>
              <a:gd fmla="val 8333" name="adj"/>
            </a:avLst>
          </a:prstGeom>
          <a:noFill/>
          <a:ln cap="flat" cmpd="sng" w="28575">
            <a:solidFill>
              <a:srgbClr val="E4457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3"/>
          <p:cNvSpPr txBox="1"/>
          <p:nvPr>
            <p:ph type="title"/>
          </p:nvPr>
        </p:nvSpPr>
        <p:spPr>
          <a:xfrm>
            <a:off x="337775" y="216225"/>
            <a:ext cx="7699200" cy="723600"/>
          </a:xfrm>
          <a:prstGeom prst="rect">
            <a:avLst/>
          </a:prstGeom>
          <a:noFill/>
          <a:ln>
            <a:noFill/>
          </a:ln>
        </p:spPr>
        <p:txBody>
          <a:bodyPr anchorCtr="0" anchor="ctr"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b="1" lang="en-US" sz="3400">
                <a:solidFill>
                  <a:srgbClr val="000000"/>
                </a:solidFill>
                <a:latin typeface="Montserrat"/>
                <a:ea typeface="Montserrat"/>
                <a:cs typeface="Montserrat"/>
                <a:sym typeface="Montserrat"/>
              </a:rPr>
              <a:t>Best Practices</a:t>
            </a:r>
            <a:endParaRPr b="1" sz="3400">
              <a:solidFill>
                <a:srgbClr val="000000"/>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4"/>
          <p:cNvSpPr txBox="1"/>
          <p:nvPr>
            <p:ph type="title"/>
          </p:nvPr>
        </p:nvSpPr>
        <p:spPr>
          <a:xfrm>
            <a:off x="552450" y="272475"/>
            <a:ext cx="6345900" cy="723600"/>
          </a:xfrm>
          <a:prstGeom prst="rect">
            <a:avLst/>
          </a:prstGeom>
          <a:noFill/>
          <a:ln>
            <a:noFill/>
          </a:ln>
        </p:spPr>
        <p:txBody>
          <a:bodyPr anchorCtr="0" anchor="ctr"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b="1" lang="en-US" sz="3000">
                <a:solidFill>
                  <a:srgbClr val="000000"/>
                </a:solidFill>
                <a:latin typeface="Montserrat"/>
                <a:ea typeface="Montserrat"/>
                <a:cs typeface="Montserrat"/>
                <a:sym typeface="Montserrat"/>
              </a:rPr>
              <a:t>Multiple Forms of Assessment</a:t>
            </a:r>
            <a:endParaRPr b="1" sz="3000">
              <a:solidFill>
                <a:srgbClr val="000000"/>
              </a:solidFill>
              <a:latin typeface="Montserrat"/>
              <a:ea typeface="Montserrat"/>
              <a:cs typeface="Montserrat"/>
              <a:sym typeface="Montserrat"/>
            </a:endParaRPr>
          </a:p>
        </p:txBody>
      </p:sp>
      <p:sp>
        <p:nvSpPr>
          <p:cNvPr id="172" name="Google Shape;172;p24"/>
          <p:cNvSpPr/>
          <p:nvPr/>
        </p:nvSpPr>
        <p:spPr>
          <a:xfrm>
            <a:off x="1559588" y="1209900"/>
            <a:ext cx="2286000" cy="2074500"/>
          </a:xfrm>
          <a:prstGeom prst="ellipse">
            <a:avLst/>
          </a:prstGeom>
          <a:solidFill>
            <a:srgbClr val="E44577">
              <a:alpha val="6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4"/>
          <p:cNvSpPr txBox="1"/>
          <p:nvPr/>
        </p:nvSpPr>
        <p:spPr>
          <a:xfrm>
            <a:off x="1761038" y="1612825"/>
            <a:ext cx="1883100" cy="86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latin typeface="Nunito"/>
                <a:ea typeface="Nunito"/>
                <a:cs typeface="Nunito"/>
                <a:sym typeface="Nunito"/>
              </a:rPr>
              <a:t>DIAGNOSTIC</a:t>
            </a:r>
            <a:br>
              <a:rPr b="1" lang="en-US">
                <a:latin typeface="Nunito"/>
                <a:ea typeface="Nunito"/>
                <a:cs typeface="Nunito"/>
                <a:sym typeface="Nunito"/>
              </a:rPr>
            </a:br>
            <a:r>
              <a:rPr lang="en-US">
                <a:latin typeface="Nunito"/>
                <a:ea typeface="Nunito"/>
                <a:cs typeface="Nunito"/>
                <a:sym typeface="Nunito"/>
              </a:rPr>
              <a:t>Identify knowledge and misconceptions</a:t>
            </a:r>
            <a:endParaRPr>
              <a:latin typeface="Nunito"/>
              <a:ea typeface="Nunito"/>
              <a:cs typeface="Nunito"/>
              <a:sym typeface="Nunito"/>
            </a:endParaRPr>
          </a:p>
          <a:p>
            <a:pPr indent="0" lvl="0" marL="0" rtl="0" algn="ctr">
              <a:spcBef>
                <a:spcPts val="600"/>
              </a:spcBef>
              <a:spcAft>
                <a:spcPts val="600"/>
              </a:spcAft>
              <a:buNone/>
            </a:pPr>
            <a:r>
              <a:rPr b="1" i="1" lang="en-US">
                <a:latin typeface="Nunito"/>
                <a:ea typeface="Nunito"/>
                <a:cs typeface="Nunito"/>
                <a:sym typeface="Nunito"/>
              </a:rPr>
              <a:t>Before/during instruction</a:t>
            </a:r>
            <a:endParaRPr b="1" i="1">
              <a:latin typeface="Nunito"/>
              <a:ea typeface="Nunito"/>
              <a:cs typeface="Nunito"/>
              <a:sym typeface="Nunito"/>
            </a:endParaRPr>
          </a:p>
        </p:txBody>
      </p:sp>
      <p:sp>
        <p:nvSpPr>
          <p:cNvPr id="174" name="Google Shape;174;p24"/>
          <p:cNvSpPr/>
          <p:nvPr/>
        </p:nvSpPr>
        <p:spPr>
          <a:xfrm>
            <a:off x="3397450" y="2357900"/>
            <a:ext cx="2286000" cy="2074500"/>
          </a:xfrm>
          <a:prstGeom prst="ellipse">
            <a:avLst/>
          </a:prstGeom>
          <a:solidFill>
            <a:srgbClr val="03BCDC">
              <a:alpha val="6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4"/>
          <p:cNvSpPr txBox="1"/>
          <p:nvPr/>
        </p:nvSpPr>
        <p:spPr>
          <a:xfrm>
            <a:off x="3598888" y="2875325"/>
            <a:ext cx="1883100" cy="86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latin typeface="Nunito"/>
                <a:ea typeface="Nunito"/>
                <a:cs typeface="Nunito"/>
                <a:sym typeface="Nunito"/>
              </a:rPr>
              <a:t>FORMATIVE</a:t>
            </a:r>
            <a:br>
              <a:rPr b="1" lang="en-US">
                <a:latin typeface="Nunito"/>
                <a:ea typeface="Nunito"/>
                <a:cs typeface="Nunito"/>
                <a:sym typeface="Nunito"/>
              </a:rPr>
            </a:br>
            <a:r>
              <a:rPr lang="en-US">
                <a:latin typeface="Nunito"/>
                <a:ea typeface="Nunito"/>
                <a:cs typeface="Nunito"/>
                <a:sym typeface="Nunito"/>
              </a:rPr>
              <a:t>Monitor progress and adjust instruction</a:t>
            </a:r>
            <a:endParaRPr>
              <a:latin typeface="Nunito"/>
              <a:ea typeface="Nunito"/>
              <a:cs typeface="Nunito"/>
              <a:sym typeface="Nunito"/>
            </a:endParaRPr>
          </a:p>
          <a:p>
            <a:pPr indent="0" lvl="0" marL="0" rtl="0" algn="ctr">
              <a:spcBef>
                <a:spcPts val="400"/>
              </a:spcBef>
              <a:spcAft>
                <a:spcPts val="400"/>
              </a:spcAft>
              <a:buNone/>
            </a:pPr>
            <a:r>
              <a:rPr b="1" i="1" lang="en-US">
                <a:solidFill>
                  <a:schemeClr val="dk1"/>
                </a:solidFill>
                <a:latin typeface="Nunito"/>
                <a:ea typeface="Nunito"/>
                <a:cs typeface="Nunito"/>
                <a:sym typeface="Nunito"/>
              </a:rPr>
              <a:t>During instruction</a:t>
            </a:r>
            <a:br>
              <a:rPr b="1" lang="en-US">
                <a:latin typeface="Nunito"/>
                <a:ea typeface="Nunito"/>
                <a:cs typeface="Nunito"/>
                <a:sym typeface="Nunito"/>
              </a:rPr>
            </a:br>
            <a:endParaRPr b="1">
              <a:latin typeface="Nunito"/>
              <a:ea typeface="Nunito"/>
              <a:cs typeface="Nunito"/>
              <a:sym typeface="Nunito"/>
            </a:endParaRPr>
          </a:p>
        </p:txBody>
      </p:sp>
      <p:sp>
        <p:nvSpPr>
          <p:cNvPr id="176" name="Google Shape;176;p24"/>
          <p:cNvSpPr/>
          <p:nvPr/>
        </p:nvSpPr>
        <p:spPr>
          <a:xfrm>
            <a:off x="5220188" y="1209900"/>
            <a:ext cx="2286000" cy="2074500"/>
          </a:xfrm>
          <a:prstGeom prst="ellipse">
            <a:avLst/>
          </a:prstGeom>
          <a:solidFill>
            <a:srgbClr val="8FBE57">
              <a:alpha val="584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4"/>
          <p:cNvSpPr txBox="1"/>
          <p:nvPr/>
        </p:nvSpPr>
        <p:spPr>
          <a:xfrm>
            <a:off x="5356238" y="1736875"/>
            <a:ext cx="2013900" cy="86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latin typeface="Nunito"/>
                <a:ea typeface="Nunito"/>
                <a:cs typeface="Nunito"/>
                <a:sym typeface="Nunito"/>
              </a:rPr>
              <a:t>SUMMATIVE</a:t>
            </a:r>
            <a:br>
              <a:rPr b="1" lang="en-US">
                <a:latin typeface="Nunito"/>
                <a:ea typeface="Nunito"/>
                <a:cs typeface="Nunito"/>
                <a:sym typeface="Nunito"/>
              </a:rPr>
            </a:br>
            <a:r>
              <a:rPr lang="en-US">
                <a:latin typeface="Nunito"/>
                <a:ea typeface="Nunito"/>
                <a:cs typeface="Nunito"/>
                <a:sym typeface="Nunito"/>
              </a:rPr>
              <a:t>Measure achievement of objectives</a:t>
            </a:r>
            <a:endParaRPr>
              <a:latin typeface="Nunito"/>
              <a:ea typeface="Nunito"/>
              <a:cs typeface="Nunito"/>
              <a:sym typeface="Nunito"/>
            </a:endParaRPr>
          </a:p>
          <a:p>
            <a:pPr indent="0" lvl="0" marL="0" rtl="0" algn="ctr">
              <a:spcBef>
                <a:spcPts val="400"/>
              </a:spcBef>
              <a:spcAft>
                <a:spcPts val="0"/>
              </a:spcAft>
              <a:buNone/>
            </a:pPr>
            <a:r>
              <a:rPr b="1" i="1" lang="en-US">
                <a:solidFill>
                  <a:schemeClr val="dk1"/>
                </a:solidFill>
                <a:latin typeface="Nunito"/>
                <a:ea typeface="Nunito"/>
                <a:cs typeface="Nunito"/>
                <a:sym typeface="Nunito"/>
              </a:rPr>
              <a:t>After instruction</a:t>
            </a:r>
            <a:endParaRPr b="1">
              <a:latin typeface="Nunito"/>
              <a:ea typeface="Nunito"/>
              <a:cs typeface="Nunito"/>
              <a:sym typeface="Nunito"/>
            </a:endParaRPr>
          </a:p>
          <a:p>
            <a:pPr indent="0" lvl="0" marL="0" rtl="0" algn="ctr">
              <a:spcBef>
                <a:spcPts val="400"/>
              </a:spcBef>
              <a:spcAft>
                <a:spcPts val="0"/>
              </a:spcAft>
              <a:buNone/>
            </a:pPr>
            <a:r>
              <a:t/>
            </a:r>
            <a:endParaRPr>
              <a:latin typeface="Nunito"/>
              <a:ea typeface="Nunito"/>
              <a:cs typeface="Nunito"/>
              <a:sym typeface="Nuni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grpSp>
        <p:nvGrpSpPr>
          <p:cNvPr id="182" name="Google Shape;182;p25"/>
          <p:cNvGrpSpPr/>
          <p:nvPr/>
        </p:nvGrpSpPr>
        <p:grpSpPr>
          <a:xfrm>
            <a:off x="464075" y="1113700"/>
            <a:ext cx="8548725" cy="3506775"/>
            <a:chOff x="464075" y="1180375"/>
            <a:chExt cx="8548725" cy="3506775"/>
          </a:xfrm>
        </p:grpSpPr>
        <p:sp>
          <p:nvSpPr>
            <p:cNvPr id="183" name="Google Shape;183;p25"/>
            <p:cNvSpPr/>
            <p:nvPr/>
          </p:nvSpPr>
          <p:spPr>
            <a:xfrm>
              <a:off x="1568488" y="1289975"/>
              <a:ext cx="2286000" cy="2074500"/>
            </a:xfrm>
            <a:prstGeom prst="ellipse">
              <a:avLst/>
            </a:prstGeom>
            <a:solidFill>
              <a:srgbClr val="E44577">
                <a:alpha val="6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5"/>
            <p:cNvSpPr/>
            <p:nvPr/>
          </p:nvSpPr>
          <p:spPr>
            <a:xfrm>
              <a:off x="3406350" y="2437975"/>
              <a:ext cx="2286000" cy="2074500"/>
            </a:xfrm>
            <a:prstGeom prst="ellipse">
              <a:avLst/>
            </a:prstGeom>
            <a:solidFill>
              <a:srgbClr val="03BCDC">
                <a:alpha val="6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5"/>
            <p:cNvSpPr/>
            <p:nvPr/>
          </p:nvSpPr>
          <p:spPr>
            <a:xfrm>
              <a:off x="5229088" y="1289975"/>
              <a:ext cx="2286000" cy="2074500"/>
            </a:xfrm>
            <a:prstGeom prst="ellipse">
              <a:avLst/>
            </a:prstGeom>
            <a:solidFill>
              <a:srgbClr val="8FBE57">
                <a:alpha val="584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5"/>
            <p:cNvSpPr txBox="1"/>
            <p:nvPr/>
          </p:nvSpPr>
          <p:spPr>
            <a:xfrm>
              <a:off x="841025" y="1569463"/>
              <a:ext cx="916200" cy="3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100">
                  <a:solidFill>
                    <a:srgbClr val="E44577"/>
                  </a:solidFill>
                  <a:latin typeface="Nunito"/>
                  <a:ea typeface="Nunito"/>
                  <a:cs typeface="Nunito"/>
                  <a:sym typeface="Nunito"/>
                </a:rPr>
                <a:t>Pretest</a:t>
              </a:r>
              <a:endParaRPr i="1" sz="1100">
                <a:solidFill>
                  <a:srgbClr val="E44577"/>
                </a:solidFill>
                <a:latin typeface="Nunito"/>
                <a:ea typeface="Nunito"/>
                <a:cs typeface="Nunito"/>
                <a:sym typeface="Nunito"/>
              </a:endParaRPr>
            </a:p>
          </p:txBody>
        </p:sp>
        <p:sp>
          <p:nvSpPr>
            <p:cNvPr id="187" name="Google Shape;187;p25"/>
            <p:cNvSpPr txBox="1"/>
            <p:nvPr/>
          </p:nvSpPr>
          <p:spPr>
            <a:xfrm>
              <a:off x="464075" y="1944300"/>
              <a:ext cx="916200" cy="3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100">
                  <a:solidFill>
                    <a:srgbClr val="E44577"/>
                  </a:solidFill>
                  <a:latin typeface="Nunito"/>
                  <a:ea typeface="Nunito"/>
                  <a:cs typeface="Nunito"/>
                  <a:sym typeface="Nunito"/>
                </a:rPr>
                <a:t>KWL chart</a:t>
              </a:r>
              <a:endParaRPr i="1" sz="1100">
                <a:solidFill>
                  <a:srgbClr val="E44577"/>
                </a:solidFill>
                <a:latin typeface="Nunito"/>
                <a:ea typeface="Nunito"/>
                <a:cs typeface="Nunito"/>
                <a:sym typeface="Nunito"/>
              </a:endParaRPr>
            </a:p>
          </p:txBody>
        </p:sp>
        <p:sp>
          <p:nvSpPr>
            <p:cNvPr id="188" name="Google Shape;188;p25"/>
            <p:cNvSpPr txBox="1"/>
            <p:nvPr/>
          </p:nvSpPr>
          <p:spPr>
            <a:xfrm>
              <a:off x="564550" y="1180375"/>
              <a:ext cx="1250100" cy="3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100">
                  <a:solidFill>
                    <a:srgbClr val="E44577"/>
                  </a:solidFill>
                  <a:latin typeface="Nunito"/>
                  <a:ea typeface="Nunito"/>
                  <a:cs typeface="Nunito"/>
                  <a:sym typeface="Nunito"/>
                </a:rPr>
                <a:t>Self-assessment</a:t>
              </a:r>
              <a:endParaRPr i="1" sz="1100">
                <a:solidFill>
                  <a:srgbClr val="E44577"/>
                </a:solidFill>
                <a:latin typeface="Nunito"/>
                <a:ea typeface="Nunito"/>
                <a:cs typeface="Nunito"/>
                <a:sym typeface="Nunito"/>
              </a:endParaRPr>
            </a:p>
          </p:txBody>
        </p:sp>
        <p:sp>
          <p:nvSpPr>
            <p:cNvPr id="189" name="Google Shape;189;p25"/>
            <p:cNvSpPr txBox="1"/>
            <p:nvPr/>
          </p:nvSpPr>
          <p:spPr>
            <a:xfrm>
              <a:off x="484625" y="2342925"/>
              <a:ext cx="916200" cy="3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100">
                  <a:solidFill>
                    <a:srgbClr val="E44577"/>
                  </a:solidFill>
                  <a:latin typeface="Nunito"/>
                  <a:ea typeface="Nunito"/>
                  <a:cs typeface="Nunito"/>
                  <a:sym typeface="Nunito"/>
                </a:rPr>
                <a:t>Discussion</a:t>
              </a:r>
              <a:endParaRPr i="1" sz="1100">
                <a:solidFill>
                  <a:srgbClr val="E44577"/>
                </a:solidFill>
                <a:latin typeface="Nunito"/>
                <a:ea typeface="Nunito"/>
                <a:cs typeface="Nunito"/>
                <a:sym typeface="Nunito"/>
              </a:endParaRPr>
            </a:p>
          </p:txBody>
        </p:sp>
        <p:sp>
          <p:nvSpPr>
            <p:cNvPr id="190" name="Google Shape;190;p25"/>
            <p:cNvSpPr txBox="1"/>
            <p:nvPr/>
          </p:nvSpPr>
          <p:spPr>
            <a:xfrm>
              <a:off x="1017500" y="2767525"/>
              <a:ext cx="916200" cy="3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100">
                  <a:solidFill>
                    <a:srgbClr val="E44577"/>
                  </a:solidFill>
                  <a:latin typeface="Nunito"/>
                  <a:ea typeface="Nunito"/>
                  <a:cs typeface="Nunito"/>
                  <a:sym typeface="Nunito"/>
                </a:rPr>
                <a:t>Poll</a:t>
              </a:r>
              <a:endParaRPr i="1" sz="1100">
                <a:solidFill>
                  <a:srgbClr val="E44577"/>
                </a:solidFill>
                <a:latin typeface="Nunito"/>
                <a:ea typeface="Nunito"/>
                <a:cs typeface="Nunito"/>
                <a:sym typeface="Nunito"/>
              </a:endParaRPr>
            </a:p>
          </p:txBody>
        </p:sp>
        <p:sp>
          <p:nvSpPr>
            <p:cNvPr id="191" name="Google Shape;191;p25"/>
            <p:cNvSpPr txBox="1"/>
            <p:nvPr/>
          </p:nvSpPr>
          <p:spPr>
            <a:xfrm>
              <a:off x="2308325" y="3586275"/>
              <a:ext cx="1250100" cy="3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100">
                  <a:solidFill>
                    <a:srgbClr val="03BCDC"/>
                  </a:solidFill>
                  <a:latin typeface="Nunito"/>
                  <a:ea typeface="Nunito"/>
                  <a:cs typeface="Nunito"/>
                  <a:sym typeface="Nunito"/>
                </a:rPr>
                <a:t>Observation</a:t>
              </a:r>
              <a:endParaRPr i="1" sz="1100">
                <a:solidFill>
                  <a:srgbClr val="03BCDC"/>
                </a:solidFill>
                <a:latin typeface="Nunito"/>
                <a:ea typeface="Nunito"/>
                <a:cs typeface="Nunito"/>
                <a:sym typeface="Nunito"/>
              </a:endParaRPr>
            </a:p>
          </p:txBody>
        </p:sp>
        <p:sp>
          <p:nvSpPr>
            <p:cNvPr id="192" name="Google Shape;192;p25"/>
            <p:cNvSpPr txBox="1"/>
            <p:nvPr/>
          </p:nvSpPr>
          <p:spPr>
            <a:xfrm>
              <a:off x="2756850" y="3952275"/>
              <a:ext cx="1250100" cy="3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100">
                  <a:solidFill>
                    <a:srgbClr val="03BCDC"/>
                  </a:solidFill>
                  <a:latin typeface="Nunito"/>
                  <a:ea typeface="Nunito"/>
                  <a:cs typeface="Nunito"/>
                  <a:sym typeface="Nunito"/>
                </a:rPr>
                <a:t>Journal</a:t>
              </a:r>
              <a:endParaRPr i="1" sz="1100">
                <a:solidFill>
                  <a:srgbClr val="03BCDC"/>
                </a:solidFill>
                <a:latin typeface="Nunito"/>
                <a:ea typeface="Nunito"/>
                <a:cs typeface="Nunito"/>
                <a:sym typeface="Nunito"/>
              </a:endParaRPr>
            </a:p>
          </p:txBody>
        </p:sp>
        <p:sp>
          <p:nvSpPr>
            <p:cNvPr id="193" name="Google Shape;193;p25"/>
            <p:cNvSpPr txBox="1"/>
            <p:nvPr/>
          </p:nvSpPr>
          <p:spPr>
            <a:xfrm>
              <a:off x="2852500" y="4318275"/>
              <a:ext cx="1250100" cy="3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100">
                  <a:solidFill>
                    <a:srgbClr val="03BCDC"/>
                  </a:solidFill>
                  <a:latin typeface="Nunito"/>
                  <a:ea typeface="Nunito"/>
                  <a:cs typeface="Nunito"/>
                  <a:sym typeface="Nunito"/>
                </a:rPr>
                <a:t>Conference</a:t>
              </a:r>
              <a:endParaRPr i="1" sz="1100">
                <a:solidFill>
                  <a:srgbClr val="03BCDC"/>
                </a:solidFill>
                <a:latin typeface="Nunito"/>
                <a:ea typeface="Nunito"/>
                <a:cs typeface="Nunito"/>
                <a:sym typeface="Nunito"/>
              </a:endParaRPr>
            </a:p>
          </p:txBody>
        </p:sp>
        <p:sp>
          <p:nvSpPr>
            <p:cNvPr id="194" name="Google Shape;194;p25"/>
            <p:cNvSpPr txBox="1"/>
            <p:nvPr/>
          </p:nvSpPr>
          <p:spPr>
            <a:xfrm>
              <a:off x="5898625" y="3583400"/>
              <a:ext cx="1454700" cy="3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100">
                  <a:solidFill>
                    <a:srgbClr val="03BCDC"/>
                  </a:solidFill>
                  <a:latin typeface="Nunito"/>
                  <a:ea typeface="Nunito"/>
                  <a:cs typeface="Nunito"/>
                  <a:sym typeface="Nunito"/>
                </a:rPr>
                <a:t>Discussion</a:t>
              </a:r>
              <a:endParaRPr i="1" sz="1100">
                <a:solidFill>
                  <a:srgbClr val="03BCDC"/>
                </a:solidFill>
                <a:latin typeface="Nunito"/>
                <a:ea typeface="Nunito"/>
                <a:cs typeface="Nunito"/>
                <a:sym typeface="Nunito"/>
              </a:endParaRPr>
            </a:p>
          </p:txBody>
        </p:sp>
        <p:sp>
          <p:nvSpPr>
            <p:cNvPr id="195" name="Google Shape;195;p25"/>
            <p:cNvSpPr txBox="1"/>
            <p:nvPr/>
          </p:nvSpPr>
          <p:spPr>
            <a:xfrm>
              <a:off x="5692350" y="3955363"/>
              <a:ext cx="1250100" cy="3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100">
                  <a:solidFill>
                    <a:srgbClr val="03BCDC"/>
                  </a:solidFill>
                  <a:latin typeface="Nunito"/>
                  <a:ea typeface="Nunito"/>
                  <a:cs typeface="Nunito"/>
                  <a:sym typeface="Nunito"/>
                </a:rPr>
                <a:t>Critique</a:t>
              </a:r>
              <a:endParaRPr i="1" sz="1100">
                <a:solidFill>
                  <a:srgbClr val="03BCDC"/>
                </a:solidFill>
                <a:latin typeface="Nunito"/>
                <a:ea typeface="Nunito"/>
                <a:cs typeface="Nunito"/>
                <a:sym typeface="Nunito"/>
              </a:endParaRPr>
            </a:p>
          </p:txBody>
        </p:sp>
        <p:sp>
          <p:nvSpPr>
            <p:cNvPr id="196" name="Google Shape;196;p25"/>
            <p:cNvSpPr txBox="1"/>
            <p:nvPr/>
          </p:nvSpPr>
          <p:spPr>
            <a:xfrm>
              <a:off x="5305175" y="4324450"/>
              <a:ext cx="1250100" cy="3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100">
                  <a:solidFill>
                    <a:srgbClr val="03BCDC"/>
                  </a:solidFill>
                  <a:latin typeface="Nunito"/>
                  <a:ea typeface="Nunito"/>
                  <a:cs typeface="Nunito"/>
                  <a:sym typeface="Nunito"/>
                </a:rPr>
                <a:t>“Processfolio”</a:t>
              </a:r>
              <a:endParaRPr i="1" sz="1100">
                <a:solidFill>
                  <a:srgbClr val="03BCDC"/>
                </a:solidFill>
                <a:latin typeface="Nunito"/>
                <a:ea typeface="Nunito"/>
                <a:cs typeface="Nunito"/>
                <a:sym typeface="Nunito"/>
              </a:endParaRPr>
            </a:p>
          </p:txBody>
        </p:sp>
        <p:sp>
          <p:nvSpPr>
            <p:cNvPr id="197" name="Google Shape;197;p25"/>
            <p:cNvSpPr txBox="1"/>
            <p:nvPr/>
          </p:nvSpPr>
          <p:spPr>
            <a:xfrm>
              <a:off x="7608500" y="1569600"/>
              <a:ext cx="1202100" cy="3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100">
                  <a:solidFill>
                    <a:srgbClr val="8FBE57"/>
                  </a:solidFill>
                  <a:latin typeface="Nunito"/>
                  <a:ea typeface="Nunito"/>
                  <a:cs typeface="Nunito"/>
                  <a:sym typeface="Nunito"/>
                </a:rPr>
                <a:t>Portfolio</a:t>
              </a:r>
              <a:r>
                <a:rPr i="1" lang="en-US" sz="1100">
                  <a:solidFill>
                    <a:srgbClr val="8FBE57"/>
                  </a:solidFill>
                  <a:latin typeface="Nunito"/>
                  <a:ea typeface="Nunito"/>
                  <a:cs typeface="Nunito"/>
                  <a:sym typeface="Nunito"/>
                </a:rPr>
                <a:t> </a:t>
              </a:r>
              <a:endParaRPr i="1" sz="1100">
                <a:solidFill>
                  <a:srgbClr val="8FBE57"/>
                </a:solidFill>
                <a:latin typeface="Nunito"/>
                <a:ea typeface="Nunito"/>
                <a:cs typeface="Nunito"/>
                <a:sym typeface="Nunito"/>
              </a:endParaRPr>
            </a:p>
          </p:txBody>
        </p:sp>
        <p:sp>
          <p:nvSpPr>
            <p:cNvPr id="198" name="Google Shape;198;p25"/>
            <p:cNvSpPr txBox="1"/>
            <p:nvPr/>
          </p:nvSpPr>
          <p:spPr>
            <a:xfrm>
              <a:off x="7762700" y="1958700"/>
              <a:ext cx="1250100" cy="3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100">
                  <a:solidFill>
                    <a:srgbClr val="8FBE57"/>
                  </a:solidFill>
                  <a:latin typeface="Nunito"/>
                  <a:ea typeface="Nunito"/>
                  <a:cs typeface="Nunito"/>
                  <a:sym typeface="Nunito"/>
                </a:rPr>
                <a:t>Presentation</a:t>
              </a:r>
              <a:endParaRPr i="1" sz="1100">
                <a:solidFill>
                  <a:srgbClr val="8FBE57"/>
                </a:solidFill>
                <a:latin typeface="Nunito"/>
                <a:ea typeface="Nunito"/>
                <a:cs typeface="Nunito"/>
                <a:sym typeface="Nunito"/>
              </a:endParaRPr>
            </a:p>
          </p:txBody>
        </p:sp>
        <p:sp>
          <p:nvSpPr>
            <p:cNvPr id="199" name="Google Shape;199;p25"/>
            <p:cNvSpPr txBox="1"/>
            <p:nvPr/>
          </p:nvSpPr>
          <p:spPr>
            <a:xfrm>
              <a:off x="7250725" y="1180500"/>
              <a:ext cx="1512300" cy="3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100">
                  <a:solidFill>
                    <a:srgbClr val="8FBE57"/>
                  </a:solidFill>
                  <a:latin typeface="Nunito"/>
                  <a:ea typeface="Nunito"/>
                  <a:cs typeface="Nunito"/>
                  <a:sym typeface="Nunito"/>
                </a:rPr>
                <a:t>Performance</a:t>
              </a:r>
              <a:r>
                <a:rPr i="1" lang="en-US" sz="1100">
                  <a:solidFill>
                    <a:srgbClr val="8FBE57"/>
                  </a:solidFill>
                  <a:latin typeface="Nunito"/>
                  <a:ea typeface="Nunito"/>
                  <a:cs typeface="Nunito"/>
                  <a:sym typeface="Nunito"/>
                </a:rPr>
                <a:t> </a:t>
              </a:r>
              <a:endParaRPr i="1" sz="1100">
                <a:solidFill>
                  <a:srgbClr val="8FBE57"/>
                </a:solidFill>
                <a:latin typeface="Nunito"/>
                <a:ea typeface="Nunito"/>
                <a:cs typeface="Nunito"/>
                <a:sym typeface="Nunito"/>
              </a:endParaRPr>
            </a:p>
          </p:txBody>
        </p:sp>
        <p:sp>
          <p:nvSpPr>
            <p:cNvPr id="200" name="Google Shape;200;p25"/>
            <p:cNvSpPr txBox="1"/>
            <p:nvPr/>
          </p:nvSpPr>
          <p:spPr>
            <a:xfrm>
              <a:off x="7739050" y="2347800"/>
              <a:ext cx="916200" cy="3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100">
                  <a:solidFill>
                    <a:srgbClr val="8FBE57"/>
                  </a:solidFill>
                  <a:latin typeface="Nunito"/>
                  <a:ea typeface="Nunito"/>
                  <a:cs typeface="Nunito"/>
                  <a:sym typeface="Nunito"/>
                </a:rPr>
                <a:t>Essay</a:t>
              </a:r>
              <a:endParaRPr i="1" sz="1100">
                <a:solidFill>
                  <a:srgbClr val="8FBE57"/>
                </a:solidFill>
                <a:latin typeface="Nunito"/>
                <a:ea typeface="Nunito"/>
                <a:cs typeface="Nunito"/>
                <a:sym typeface="Nunito"/>
              </a:endParaRPr>
            </a:p>
          </p:txBody>
        </p:sp>
        <p:sp>
          <p:nvSpPr>
            <p:cNvPr id="201" name="Google Shape;201;p25"/>
            <p:cNvSpPr txBox="1"/>
            <p:nvPr/>
          </p:nvSpPr>
          <p:spPr>
            <a:xfrm>
              <a:off x="7608500" y="2736900"/>
              <a:ext cx="1315200" cy="3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100">
                  <a:solidFill>
                    <a:srgbClr val="8FBE57"/>
                  </a:solidFill>
                  <a:latin typeface="Nunito"/>
                  <a:ea typeface="Nunito"/>
                  <a:cs typeface="Nunito"/>
                  <a:sym typeface="Nunito"/>
                </a:rPr>
                <a:t>Capstone project</a:t>
              </a:r>
              <a:endParaRPr i="1" sz="1100">
                <a:solidFill>
                  <a:srgbClr val="8FBE57"/>
                </a:solidFill>
                <a:latin typeface="Nunito"/>
                <a:ea typeface="Nunito"/>
                <a:cs typeface="Nunito"/>
                <a:sym typeface="Nunito"/>
              </a:endParaRPr>
            </a:p>
          </p:txBody>
        </p:sp>
        <p:sp>
          <p:nvSpPr>
            <p:cNvPr id="202" name="Google Shape;202;p25"/>
            <p:cNvSpPr txBox="1"/>
            <p:nvPr/>
          </p:nvSpPr>
          <p:spPr>
            <a:xfrm>
              <a:off x="1769938" y="1692900"/>
              <a:ext cx="1883100" cy="86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latin typeface="Nunito"/>
                  <a:ea typeface="Nunito"/>
                  <a:cs typeface="Nunito"/>
                  <a:sym typeface="Nunito"/>
                </a:rPr>
                <a:t>DIAGNOSTIC</a:t>
              </a:r>
              <a:br>
                <a:rPr b="1" lang="en-US">
                  <a:latin typeface="Nunito"/>
                  <a:ea typeface="Nunito"/>
                  <a:cs typeface="Nunito"/>
                  <a:sym typeface="Nunito"/>
                </a:rPr>
              </a:br>
              <a:r>
                <a:rPr lang="en-US">
                  <a:latin typeface="Nunito"/>
                  <a:ea typeface="Nunito"/>
                  <a:cs typeface="Nunito"/>
                  <a:sym typeface="Nunito"/>
                </a:rPr>
                <a:t>Identify knowledge and misconceptions</a:t>
              </a:r>
              <a:endParaRPr>
                <a:latin typeface="Nunito"/>
                <a:ea typeface="Nunito"/>
                <a:cs typeface="Nunito"/>
                <a:sym typeface="Nunito"/>
              </a:endParaRPr>
            </a:p>
            <a:p>
              <a:pPr indent="0" lvl="0" marL="0" rtl="0" algn="ctr">
                <a:spcBef>
                  <a:spcPts val="600"/>
                </a:spcBef>
                <a:spcAft>
                  <a:spcPts val="600"/>
                </a:spcAft>
                <a:buNone/>
              </a:pPr>
              <a:r>
                <a:rPr b="1" i="1" lang="en-US">
                  <a:latin typeface="Nunito"/>
                  <a:ea typeface="Nunito"/>
                  <a:cs typeface="Nunito"/>
                  <a:sym typeface="Nunito"/>
                </a:rPr>
                <a:t>Before/during instruction</a:t>
              </a:r>
              <a:endParaRPr b="1" i="1">
                <a:latin typeface="Nunito"/>
                <a:ea typeface="Nunito"/>
                <a:cs typeface="Nunito"/>
                <a:sym typeface="Nunito"/>
              </a:endParaRPr>
            </a:p>
          </p:txBody>
        </p:sp>
        <p:sp>
          <p:nvSpPr>
            <p:cNvPr id="203" name="Google Shape;203;p25"/>
            <p:cNvSpPr txBox="1"/>
            <p:nvPr/>
          </p:nvSpPr>
          <p:spPr>
            <a:xfrm>
              <a:off x="3607788" y="2955400"/>
              <a:ext cx="1883100" cy="86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latin typeface="Nunito"/>
                  <a:ea typeface="Nunito"/>
                  <a:cs typeface="Nunito"/>
                  <a:sym typeface="Nunito"/>
                </a:rPr>
                <a:t>FORMATIVE</a:t>
              </a:r>
              <a:br>
                <a:rPr b="1" lang="en-US">
                  <a:latin typeface="Nunito"/>
                  <a:ea typeface="Nunito"/>
                  <a:cs typeface="Nunito"/>
                  <a:sym typeface="Nunito"/>
                </a:rPr>
              </a:br>
              <a:r>
                <a:rPr lang="en-US">
                  <a:latin typeface="Nunito"/>
                  <a:ea typeface="Nunito"/>
                  <a:cs typeface="Nunito"/>
                  <a:sym typeface="Nunito"/>
                </a:rPr>
                <a:t>Monitor progress and adjust instruction</a:t>
              </a:r>
              <a:endParaRPr>
                <a:latin typeface="Nunito"/>
                <a:ea typeface="Nunito"/>
                <a:cs typeface="Nunito"/>
                <a:sym typeface="Nunito"/>
              </a:endParaRPr>
            </a:p>
            <a:p>
              <a:pPr indent="0" lvl="0" marL="0" rtl="0" algn="ctr">
                <a:spcBef>
                  <a:spcPts val="400"/>
                </a:spcBef>
                <a:spcAft>
                  <a:spcPts val="400"/>
                </a:spcAft>
                <a:buNone/>
              </a:pPr>
              <a:r>
                <a:rPr b="1" i="1" lang="en-US">
                  <a:solidFill>
                    <a:schemeClr val="dk1"/>
                  </a:solidFill>
                  <a:latin typeface="Nunito"/>
                  <a:ea typeface="Nunito"/>
                  <a:cs typeface="Nunito"/>
                  <a:sym typeface="Nunito"/>
                </a:rPr>
                <a:t>During instruction</a:t>
              </a:r>
              <a:br>
                <a:rPr b="1" lang="en-US">
                  <a:latin typeface="Nunito"/>
                  <a:ea typeface="Nunito"/>
                  <a:cs typeface="Nunito"/>
                  <a:sym typeface="Nunito"/>
                </a:rPr>
              </a:br>
              <a:endParaRPr b="1">
                <a:latin typeface="Nunito"/>
                <a:ea typeface="Nunito"/>
                <a:cs typeface="Nunito"/>
                <a:sym typeface="Nunito"/>
              </a:endParaRPr>
            </a:p>
          </p:txBody>
        </p:sp>
        <p:sp>
          <p:nvSpPr>
            <p:cNvPr id="204" name="Google Shape;204;p25"/>
            <p:cNvSpPr txBox="1"/>
            <p:nvPr/>
          </p:nvSpPr>
          <p:spPr>
            <a:xfrm>
              <a:off x="5365138" y="1816950"/>
              <a:ext cx="2013900" cy="86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latin typeface="Nunito"/>
                  <a:ea typeface="Nunito"/>
                  <a:cs typeface="Nunito"/>
                  <a:sym typeface="Nunito"/>
                </a:rPr>
                <a:t>SUMMATIVE</a:t>
              </a:r>
              <a:br>
                <a:rPr b="1" lang="en-US">
                  <a:latin typeface="Nunito"/>
                  <a:ea typeface="Nunito"/>
                  <a:cs typeface="Nunito"/>
                  <a:sym typeface="Nunito"/>
                </a:rPr>
              </a:br>
              <a:r>
                <a:rPr lang="en-US">
                  <a:latin typeface="Nunito"/>
                  <a:ea typeface="Nunito"/>
                  <a:cs typeface="Nunito"/>
                  <a:sym typeface="Nunito"/>
                </a:rPr>
                <a:t>Measure achievement of objectives</a:t>
              </a:r>
              <a:endParaRPr>
                <a:latin typeface="Nunito"/>
                <a:ea typeface="Nunito"/>
                <a:cs typeface="Nunito"/>
                <a:sym typeface="Nunito"/>
              </a:endParaRPr>
            </a:p>
            <a:p>
              <a:pPr indent="0" lvl="0" marL="0" rtl="0" algn="ctr">
                <a:spcBef>
                  <a:spcPts val="400"/>
                </a:spcBef>
                <a:spcAft>
                  <a:spcPts val="0"/>
                </a:spcAft>
                <a:buNone/>
              </a:pPr>
              <a:r>
                <a:rPr b="1" i="1" lang="en-US">
                  <a:solidFill>
                    <a:schemeClr val="dk1"/>
                  </a:solidFill>
                  <a:latin typeface="Nunito"/>
                  <a:ea typeface="Nunito"/>
                  <a:cs typeface="Nunito"/>
                  <a:sym typeface="Nunito"/>
                </a:rPr>
                <a:t>After instruction</a:t>
              </a:r>
              <a:endParaRPr b="1">
                <a:latin typeface="Nunito"/>
                <a:ea typeface="Nunito"/>
                <a:cs typeface="Nunito"/>
                <a:sym typeface="Nunito"/>
              </a:endParaRPr>
            </a:p>
            <a:p>
              <a:pPr indent="0" lvl="0" marL="0" rtl="0" algn="ctr">
                <a:spcBef>
                  <a:spcPts val="400"/>
                </a:spcBef>
                <a:spcAft>
                  <a:spcPts val="0"/>
                </a:spcAft>
                <a:buNone/>
              </a:pPr>
              <a:r>
                <a:t/>
              </a:r>
              <a:endParaRPr>
                <a:latin typeface="Nunito"/>
                <a:ea typeface="Nunito"/>
                <a:cs typeface="Nunito"/>
                <a:sym typeface="Nunito"/>
              </a:endParaRPr>
            </a:p>
          </p:txBody>
        </p:sp>
        <p:cxnSp>
          <p:nvCxnSpPr>
            <p:cNvPr id="205" name="Google Shape;205;p25"/>
            <p:cNvCxnSpPr/>
            <p:nvPr/>
          </p:nvCxnSpPr>
          <p:spPr>
            <a:xfrm>
              <a:off x="1800350" y="1427275"/>
              <a:ext cx="184200" cy="142200"/>
            </a:xfrm>
            <a:prstGeom prst="straightConnector1">
              <a:avLst/>
            </a:prstGeom>
            <a:noFill/>
            <a:ln cap="flat" cmpd="sng" w="9525">
              <a:solidFill>
                <a:srgbClr val="E49193"/>
              </a:solidFill>
              <a:prstDash val="solid"/>
              <a:round/>
              <a:headEnd len="med" w="med" type="none"/>
              <a:tailEnd len="med" w="med" type="none"/>
            </a:ln>
          </p:spPr>
        </p:cxnSp>
        <p:cxnSp>
          <p:nvCxnSpPr>
            <p:cNvPr id="206" name="Google Shape;206;p25"/>
            <p:cNvCxnSpPr/>
            <p:nvPr/>
          </p:nvCxnSpPr>
          <p:spPr>
            <a:xfrm>
              <a:off x="1500200" y="1781175"/>
              <a:ext cx="228600" cy="55200"/>
            </a:xfrm>
            <a:prstGeom prst="straightConnector1">
              <a:avLst/>
            </a:prstGeom>
            <a:noFill/>
            <a:ln cap="flat" cmpd="sng" w="9525">
              <a:solidFill>
                <a:srgbClr val="E49193"/>
              </a:solidFill>
              <a:prstDash val="solid"/>
              <a:round/>
              <a:headEnd len="med" w="med" type="none"/>
              <a:tailEnd len="med" w="med" type="none"/>
            </a:ln>
          </p:spPr>
        </p:cxnSp>
        <p:cxnSp>
          <p:nvCxnSpPr>
            <p:cNvPr id="207" name="Google Shape;207;p25"/>
            <p:cNvCxnSpPr/>
            <p:nvPr/>
          </p:nvCxnSpPr>
          <p:spPr>
            <a:xfrm>
              <a:off x="1380300" y="2138425"/>
              <a:ext cx="218100" cy="3000"/>
            </a:xfrm>
            <a:prstGeom prst="straightConnector1">
              <a:avLst/>
            </a:prstGeom>
            <a:noFill/>
            <a:ln cap="flat" cmpd="sng" w="9525">
              <a:solidFill>
                <a:srgbClr val="E49193"/>
              </a:solidFill>
              <a:prstDash val="solid"/>
              <a:round/>
              <a:headEnd len="med" w="med" type="none"/>
              <a:tailEnd len="med" w="med" type="none"/>
            </a:ln>
          </p:spPr>
        </p:cxnSp>
        <p:cxnSp>
          <p:nvCxnSpPr>
            <p:cNvPr id="208" name="Google Shape;208;p25"/>
            <p:cNvCxnSpPr/>
            <p:nvPr/>
          </p:nvCxnSpPr>
          <p:spPr>
            <a:xfrm flipH="1" rot="10800000">
              <a:off x="1381125" y="2504725"/>
              <a:ext cx="217200" cy="5100"/>
            </a:xfrm>
            <a:prstGeom prst="straightConnector1">
              <a:avLst/>
            </a:prstGeom>
            <a:noFill/>
            <a:ln cap="flat" cmpd="sng" w="9525">
              <a:solidFill>
                <a:srgbClr val="E49193"/>
              </a:solidFill>
              <a:prstDash val="solid"/>
              <a:round/>
              <a:headEnd len="med" w="med" type="none"/>
              <a:tailEnd len="med" w="med" type="none"/>
            </a:ln>
          </p:spPr>
        </p:cxnSp>
        <p:cxnSp>
          <p:nvCxnSpPr>
            <p:cNvPr id="209" name="Google Shape;209;p25"/>
            <p:cNvCxnSpPr/>
            <p:nvPr/>
          </p:nvCxnSpPr>
          <p:spPr>
            <a:xfrm flipH="1" rot="10800000">
              <a:off x="1490675" y="2821025"/>
              <a:ext cx="236100" cy="60300"/>
            </a:xfrm>
            <a:prstGeom prst="straightConnector1">
              <a:avLst/>
            </a:prstGeom>
            <a:noFill/>
            <a:ln cap="flat" cmpd="sng" w="9525">
              <a:solidFill>
                <a:srgbClr val="E49193"/>
              </a:solidFill>
              <a:prstDash val="solid"/>
              <a:round/>
              <a:headEnd len="med" w="med" type="none"/>
              <a:tailEnd len="med" w="med" type="none"/>
            </a:ln>
          </p:spPr>
        </p:cxnSp>
        <p:cxnSp>
          <p:nvCxnSpPr>
            <p:cNvPr id="210" name="Google Shape;210;p25"/>
            <p:cNvCxnSpPr/>
            <p:nvPr/>
          </p:nvCxnSpPr>
          <p:spPr>
            <a:xfrm flipH="1" rot="10800000">
              <a:off x="7096125" y="1419075"/>
              <a:ext cx="143100" cy="133500"/>
            </a:xfrm>
            <a:prstGeom prst="straightConnector1">
              <a:avLst/>
            </a:prstGeom>
            <a:noFill/>
            <a:ln cap="flat" cmpd="sng" w="9525">
              <a:solidFill>
                <a:srgbClr val="B2D688"/>
              </a:solidFill>
              <a:prstDash val="solid"/>
              <a:round/>
              <a:headEnd len="med" w="med" type="none"/>
              <a:tailEnd len="med" w="med" type="none"/>
            </a:ln>
          </p:spPr>
        </p:cxnSp>
        <p:cxnSp>
          <p:nvCxnSpPr>
            <p:cNvPr id="211" name="Google Shape;211;p25"/>
            <p:cNvCxnSpPr/>
            <p:nvPr/>
          </p:nvCxnSpPr>
          <p:spPr>
            <a:xfrm flipH="1" rot="10800000">
              <a:off x="7381875" y="1790588"/>
              <a:ext cx="190500" cy="103800"/>
            </a:xfrm>
            <a:prstGeom prst="straightConnector1">
              <a:avLst/>
            </a:prstGeom>
            <a:noFill/>
            <a:ln cap="flat" cmpd="sng" w="9525">
              <a:solidFill>
                <a:srgbClr val="B2D688"/>
              </a:solidFill>
              <a:prstDash val="solid"/>
              <a:round/>
              <a:headEnd len="med" w="med" type="none"/>
              <a:tailEnd len="med" w="med" type="none"/>
            </a:ln>
          </p:spPr>
        </p:cxnSp>
        <p:cxnSp>
          <p:nvCxnSpPr>
            <p:cNvPr id="212" name="Google Shape;212;p25"/>
            <p:cNvCxnSpPr/>
            <p:nvPr/>
          </p:nvCxnSpPr>
          <p:spPr>
            <a:xfrm flipH="1" rot="10800000">
              <a:off x="7496050" y="2162188"/>
              <a:ext cx="228600" cy="34500"/>
            </a:xfrm>
            <a:prstGeom prst="straightConnector1">
              <a:avLst/>
            </a:prstGeom>
            <a:noFill/>
            <a:ln cap="flat" cmpd="sng" w="9525">
              <a:solidFill>
                <a:srgbClr val="B2D688"/>
              </a:solidFill>
              <a:prstDash val="solid"/>
              <a:round/>
              <a:headEnd len="med" w="med" type="none"/>
              <a:tailEnd len="med" w="med" type="none"/>
            </a:ln>
          </p:spPr>
        </p:cxnSp>
        <p:cxnSp>
          <p:nvCxnSpPr>
            <p:cNvPr id="213" name="Google Shape;213;p25"/>
            <p:cNvCxnSpPr/>
            <p:nvPr/>
          </p:nvCxnSpPr>
          <p:spPr>
            <a:xfrm>
              <a:off x="7491275" y="2530063"/>
              <a:ext cx="219300" cy="3600"/>
            </a:xfrm>
            <a:prstGeom prst="straightConnector1">
              <a:avLst/>
            </a:prstGeom>
            <a:noFill/>
            <a:ln cap="flat" cmpd="sng" w="9525">
              <a:solidFill>
                <a:srgbClr val="B2D688"/>
              </a:solidFill>
              <a:prstDash val="solid"/>
              <a:round/>
              <a:headEnd len="med" w="med" type="none"/>
              <a:tailEnd len="med" w="med" type="none"/>
            </a:ln>
          </p:spPr>
        </p:cxnSp>
        <p:cxnSp>
          <p:nvCxnSpPr>
            <p:cNvPr id="214" name="Google Shape;214;p25"/>
            <p:cNvCxnSpPr/>
            <p:nvPr/>
          </p:nvCxnSpPr>
          <p:spPr>
            <a:xfrm>
              <a:off x="7353175" y="2853913"/>
              <a:ext cx="224100" cy="32100"/>
            </a:xfrm>
            <a:prstGeom prst="straightConnector1">
              <a:avLst/>
            </a:prstGeom>
            <a:noFill/>
            <a:ln cap="flat" cmpd="sng" w="9525">
              <a:solidFill>
                <a:srgbClr val="B2D688"/>
              </a:solidFill>
              <a:prstDash val="solid"/>
              <a:round/>
              <a:headEnd len="med" w="med" type="none"/>
              <a:tailEnd len="med" w="med" type="none"/>
            </a:ln>
          </p:spPr>
        </p:cxnSp>
        <p:cxnSp>
          <p:nvCxnSpPr>
            <p:cNvPr id="215" name="Google Shape;215;p25"/>
            <p:cNvCxnSpPr/>
            <p:nvPr/>
          </p:nvCxnSpPr>
          <p:spPr>
            <a:xfrm flipH="1" rot="10800000">
              <a:off x="3252800" y="3705200"/>
              <a:ext cx="190500" cy="42900"/>
            </a:xfrm>
            <a:prstGeom prst="straightConnector1">
              <a:avLst/>
            </a:prstGeom>
            <a:noFill/>
            <a:ln cap="flat" cmpd="sng" w="9525">
              <a:solidFill>
                <a:srgbClr val="03BCDC"/>
              </a:solidFill>
              <a:prstDash val="solid"/>
              <a:round/>
              <a:headEnd len="med" w="med" type="none"/>
              <a:tailEnd len="med" w="med" type="none"/>
            </a:ln>
          </p:spPr>
        </p:cxnSp>
        <p:cxnSp>
          <p:nvCxnSpPr>
            <p:cNvPr id="216" name="Google Shape;216;p25"/>
            <p:cNvCxnSpPr/>
            <p:nvPr/>
          </p:nvCxnSpPr>
          <p:spPr>
            <a:xfrm flipH="1" rot="10800000">
              <a:off x="3429025" y="4052025"/>
              <a:ext cx="171300" cy="72300"/>
            </a:xfrm>
            <a:prstGeom prst="straightConnector1">
              <a:avLst/>
            </a:prstGeom>
            <a:noFill/>
            <a:ln cap="flat" cmpd="sng" w="9525">
              <a:solidFill>
                <a:srgbClr val="03BCDC"/>
              </a:solidFill>
              <a:prstDash val="solid"/>
              <a:round/>
              <a:headEnd len="med" w="med" type="none"/>
              <a:tailEnd len="med" w="med" type="none"/>
            </a:ln>
          </p:spPr>
        </p:cxnSp>
        <p:cxnSp>
          <p:nvCxnSpPr>
            <p:cNvPr id="217" name="Google Shape;217;p25"/>
            <p:cNvCxnSpPr/>
            <p:nvPr/>
          </p:nvCxnSpPr>
          <p:spPr>
            <a:xfrm flipH="1" rot="10800000">
              <a:off x="3814775" y="4356950"/>
              <a:ext cx="152400" cy="96000"/>
            </a:xfrm>
            <a:prstGeom prst="straightConnector1">
              <a:avLst/>
            </a:prstGeom>
            <a:noFill/>
            <a:ln cap="flat" cmpd="sng" w="9525">
              <a:solidFill>
                <a:srgbClr val="03BCDC"/>
              </a:solidFill>
              <a:prstDash val="solid"/>
              <a:round/>
              <a:headEnd len="med" w="med" type="none"/>
              <a:tailEnd len="med" w="med" type="none"/>
            </a:ln>
          </p:spPr>
        </p:cxnSp>
        <p:cxnSp>
          <p:nvCxnSpPr>
            <p:cNvPr id="218" name="Google Shape;218;p25"/>
            <p:cNvCxnSpPr/>
            <p:nvPr/>
          </p:nvCxnSpPr>
          <p:spPr>
            <a:xfrm>
              <a:off x="5673300" y="3682750"/>
              <a:ext cx="174000" cy="78300"/>
            </a:xfrm>
            <a:prstGeom prst="straightConnector1">
              <a:avLst/>
            </a:prstGeom>
            <a:noFill/>
            <a:ln cap="flat" cmpd="sng" w="9525">
              <a:solidFill>
                <a:srgbClr val="03BCDC"/>
              </a:solidFill>
              <a:prstDash val="solid"/>
              <a:round/>
              <a:headEnd len="med" w="med" type="none"/>
              <a:tailEnd len="med" w="med" type="none"/>
            </a:ln>
          </p:spPr>
        </p:cxnSp>
        <p:cxnSp>
          <p:nvCxnSpPr>
            <p:cNvPr id="219" name="Google Shape;219;p25"/>
            <p:cNvCxnSpPr/>
            <p:nvPr/>
          </p:nvCxnSpPr>
          <p:spPr>
            <a:xfrm>
              <a:off x="5499300" y="4049025"/>
              <a:ext cx="174000" cy="78300"/>
            </a:xfrm>
            <a:prstGeom prst="straightConnector1">
              <a:avLst/>
            </a:prstGeom>
            <a:noFill/>
            <a:ln cap="flat" cmpd="sng" w="9525">
              <a:solidFill>
                <a:srgbClr val="03BCDC"/>
              </a:solidFill>
              <a:prstDash val="solid"/>
              <a:round/>
              <a:headEnd len="med" w="med" type="none"/>
              <a:tailEnd len="med" w="med" type="none"/>
            </a:ln>
          </p:spPr>
        </p:cxnSp>
        <p:cxnSp>
          <p:nvCxnSpPr>
            <p:cNvPr id="220" name="Google Shape;220;p25"/>
            <p:cNvCxnSpPr/>
            <p:nvPr/>
          </p:nvCxnSpPr>
          <p:spPr>
            <a:xfrm>
              <a:off x="5186250" y="4338400"/>
              <a:ext cx="133500" cy="85500"/>
            </a:xfrm>
            <a:prstGeom prst="straightConnector1">
              <a:avLst/>
            </a:prstGeom>
            <a:noFill/>
            <a:ln cap="flat" cmpd="sng" w="9525">
              <a:solidFill>
                <a:srgbClr val="03BCDC"/>
              </a:solidFill>
              <a:prstDash val="solid"/>
              <a:round/>
              <a:headEnd len="med" w="med" type="none"/>
              <a:tailEnd len="med" w="med" type="none"/>
            </a:ln>
          </p:spPr>
        </p:cxnSp>
      </p:grpSp>
      <p:sp>
        <p:nvSpPr>
          <p:cNvPr id="221" name="Google Shape;221;p25"/>
          <p:cNvSpPr txBox="1"/>
          <p:nvPr>
            <p:ph type="title"/>
          </p:nvPr>
        </p:nvSpPr>
        <p:spPr>
          <a:xfrm>
            <a:off x="552450" y="272475"/>
            <a:ext cx="6345900" cy="723600"/>
          </a:xfrm>
          <a:prstGeom prst="rect">
            <a:avLst/>
          </a:prstGeom>
          <a:noFill/>
          <a:ln>
            <a:noFill/>
          </a:ln>
        </p:spPr>
        <p:txBody>
          <a:bodyPr anchorCtr="0" anchor="ctr"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b="1" lang="en-US" sz="3000">
                <a:solidFill>
                  <a:srgbClr val="000000"/>
                </a:solidFill>
                <a:latin typeface="Montserrat"/>
                <a:ea typeface="Montserrat"/>
                <a:cs typeface="Montserrat"/>
                <a:sym typeface="Montserrat"/>
              </a:rPr>
              <a:t>Multiple Forms of Assessment</a:t>
            </a:r>
            <a:endParaRPr b="1" sz="3000">
              <a:solidFill>
                <a:srgbClr val="000000"/>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26"/>
          <p:cNvSpPr txBox="1"/>
          <p:nvPr/>
        </p:nvSpPr>
        <p:spPr>
          <a:xfrm>
            <a:off x="337775" y="1078150"/>
            <a:ext cx="4306200" cy="336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latin typeface="Century Gothic"/>
                <a:ea typeface="Century Gothic"/>
                <a:cs typeface="Century Gothic"/>
                <a:sym typeface="Century Gothic"/>
              </a:rPr>
              <a:t>Quality </a:t>
            </a:r>
            <a:r>
              <a:rPr lang="en-US" sz="1800">
                <a:solidFill>
                  <a:srgbClr val="000000"/>
                </a:solidFill>
                <a:latin typeface="Century Gothic"/>
                <a:ea typeface="Century Gothic"/>
                <a:cs typeface="Century Gothic"/>
                <a:sym typeface="Century Gothic"/>
              </a:rPr>
              <a:t>arts </a:t>
            </a:r>
            <a:r>
              <a:rPr lang="en-US" sz="1800">
                <a:latin typeface="Century Gothic"/>
                <a:ea typeface="Century Gothic"/>
                <a:cs typeface="Century Gothic"/>
                <a:sym typeface="Century Gothic"/>
              </a:rPr>
              <a:t>assessments:</a:t>
            </a:r>
            <a:endParaRPr sz="1800">
              <a:solidFill>
                <a:srgbClr val="000000"/>
              </a:solidFill>
              <a:latin typeface="Century Gothic"/>
              <a:ea typeface="Century Gothic"/>
              <a:cs typeface="Century Gothic"/>
              <a:sym typeface="Century Gothic"/>
            </a:endParaRPr>
          </a:p>
          <a:p>
            <a:pPr indent="-342900" lvl="0" marL="457200" rtl="0" algn="l">
              <a:spcBef>
                <a:spcPts val="10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Are</a:t>
            </a:r>
            <a:r>
              <a:rPr lang="en-US" sz="1800">
                <a:solidFill>
                  <a:srgbClr val="000000"/>
                </a:solidFill>
                <a:latin typeface="Century Gothic"/>
                <a:ea typeface="Century Gothic"/>
                <a:cs typeface="Century Gothic"/>
                <a:sym typeface="Century Gothic"/>
              </a:rPr>
              <a:t> </a:t>
            </a:r>
            <a:r>
              <a:rPr b="1" lang="en-US" sz="1800">
                <a:latin typeface="Century Gothic"/>
                <a:ea typeface="Century Gothic"/>
                <a:cs typeface="Century Gothic"/>
                <a:sym typeface="Century Gothic"/>
              </a:rPr>
              <a:t>authentic.</a:t>
            </a:r>
            <a:endParaRPr sz="1800">
              <a:solidFill>
                <a:srgbClr val="000000"/>
              </a:solidFill>
              <a:latin typeface="Century Gothic"/>
              <a:ea typeface="Century Gothic"/>
              <a:cs typeface="Century Gothic"/>
              <a:sym typeface="Century Gothic"/>
            </a:endParaRPr>
          </a:p>
          <a:p>
            <a:pPr indent="-342900" lvl="0" marL="457200" rtl="0" algn="l">
              <a:spcBef>
                <a:spcPts val="10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Examine</a:t>
            </a:r>
            <a:r>
              <a:rPr b="1" lang="en-US" sz="1800">
                <a:solidFill>
                  <a:srgbClr val="000000"/>
                </a:solidFill>
                <a:latin typeface="Century Gothic"/>
                <a:ea typeface="Century Gothic"/>
                <a:cs typeface="Century Gothic"/>
                <a:sym typeface="Century Gothic"/>
              </a:rPr>
              <a:t> </a:t>
            </a:r>
            <a:r>
              <a:rPr b="1" lang="en-US" sz="1800">
                <a:latin typeface="Century Gothic"/>
                <a:ea typeface="Century Gothic"/>
                <a:cs typeface="Century Gothic"/>
                <a:sym typeface="Century Gothic"/>
              </a:rPr>
              <a:t>process and product.</a:t>
            </a:r>
            <a:endParaRPr sz="1800">
              <a:solidFill>
                <a:srgbClr val="000000"/>
              </a:solidFill>
              <a:latin typeface="Century Gothic"/>
              <a:ea typeface="Century Gothic"/>
              <a:cs typeface="Century Gothic"/>
              <a:sym typeface="Century Gothic"/>
            </a:endParaRPr>
          </a:p>
          <a:p>
            <a:pPr indent="-342900" lvl="0" marL="457200" rtl="0" algn="l">
              <a:spcBef>
                <a:spcPts val="10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Assess</a:t>
            </a:r>
            <a:r>
              <a:rPr lang="en-US" sz="1800">
                <a:solidFill>
                  <a:srgbClr val="000000"/>
                </a:solidFill>
                <a:latin typeface="Century Gothic"/>
                <a:ea typeface="Century Gothic"/>
                <a:cs typeface="Century Gothic"/>
                <a:sym typeface="Century Gothic"/>
              </a:rPr>
              <a:t> </a:t>
            </a:r>
            <a:r>
              <a:rPr b="1" lang="en-US" sz="1800">
                <a:latin typeface="Century Gothic"/>
                <a:ea typeface="Century Gothic"/>
                <a:cs typeface="Century Gothic"/>
                <a:sym typeface="Century Gothic"/>
              </a:rPr>
              <a:t>critical abilities.</a:t>
            </a:r>
            <a:endParaRPr sz="1800">
              <a:solidFill>
                <a:srgbClr val="000000"/>
              </a:solidFill>
              <a:latin typeface="Century Gothic"/>
              <a:ea typeface="Century Gothic"/>
              <a:cs typeface="Century Gothic"/>
              <a:sym typeface="Century Gothic"/>
            </a:endParaRPr>
          </a:p>
          <a:p>
            <a:pPr indent="-342900" lvl="0" marL="457200" rtl="0" algn="l">
              <a:spcBef>
                <a:spcPts val="10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Emphasize continuous learning.</a:t>
            </a:r>
            <a:endParaRPr b="1" sz="1800">
              <a:solidFill>
                <a:srgbClr val="000000"/>
              </a:solidFill>
              <a:latin typeface="Century Gothic"/>
              <a:ea typeface="Century Gothic"/>
              <a:cs typeface="Century Gothic"/>
              <a:sym typeface="Century Gothic"/>
            </a:endParaRPr>
          </a:p>
          <a:p>
            <a:pPr indent="-342900" lvl="0" marL="457200" rtl="0" algn="l">
              <a:spcBef>
                <a:spcPts val="12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Include multiple forms.</a:t>
            </a:r>
            <a:endParaRPr b="1" sz="1800">
              <a:latin typeface="Century Gothic"/>
              <a:ea typeface="Century Gothic"/>
              <a:cs typeface="Century Gothic"/>
              <a:sym typeface="Century Gothic"/>
            </a:endParaRPr>
          </a:p>
          <a:p>
            <a:pPr indent="-342900" lvl="0" marL="457200" rtl="0" algn="l">
              <a:spcBef>
                <a:spcPts val="12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Are equal, fair, and reliable.</a:t>
            </a:r>
            <a:endParaRPr b="1" sz="1800">
              <a:latin typeface="Century Gothic"/>
              <a:ea typeface="Century Gothic"/>
              <a:cs typeface="Century Gothic"/>
              <a:sym typeface="Century Gothic"/>
            </a:endParaRPr>
          </a:p>
          <a:p>
            <a:pPr indent="-342900" lvl="0" marL="457200" rtl="0" algn="l">
              <a:spcBef>
                <a:spcPts val="1200"/>
              </a:spcBef>
              <a:spcAft>
                <a:spcPts val="1200"/>
              </a:spcAft>
              <a:buClr>
                <a:srgbClr val="000000"/>
              </a:buClr>
              <a:buSzPts val="1800"/>
              <a:buFont typeface="Century Gothic"/>
              <a:buChar char="●"/>
            </a:pPr>
            <a:r>
              <a:rPr b="1" lang="en-US" sz="1800">
                <a:latin typeface="Century Gothic"/>
                <a:ea typeface="Century Gothic"/>
                <a:cs typeface="Century Gothic"/>
                <a:sym typeface="Century Gothic"/>
              </a:rPr>
              <a:t>Are clear and transparent.</a:t>
            </a:r>
            <a:endParaRPr b="1" sz="1800">
              <a:latin typeface="Century Gothic"/>
              <a:ea typeface="Century Gothic"/>
              <a:cs typeface="Century Gothic"/>
              <a:sym typeface="Century Gothic"/>
            </a:endParaRPr>
          </a:p>
        </p:txBody>
      </p:sp>
      <p:sp>
        <p:nvSpPr>
          <p:cNvPr id="227" name="Google Shape;227;p26"/>
          <p:cNvSpPr txBox="1"/>
          <p:nvPr/>
        </p:nvSpPr>
        <p:spPr>
          <a:xfrm>
            <a:off x="5499175" y="1389900"/>
            <a:ext cx="3378300" cy="281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500">
                <a:solidFill>
                  <a:schemeClr val="dk1"/>
                </a:solidFill>
                <a:latin typeface="Century Gothic"/>
                <a:ea typeface="Century Gothic"/>
                <a:cs typeface="Century Gothic"/>
                <a:sym typeface="Century Gothic"/>
              </a:rPr>
              <a:t>Student needs, learning styles, native language, backgrounds, and other considerations are taken into account to ensure </a:t>
            </a:r>
            <a:r>
              <a:rPr b="1" i="1" lang="en-US" sz="1500">
                <a:solidFill>
                  <a:schemeClr val="dk1"/>
                </a:solidFill>
                <a:latin typeface="Century Gothic"/>
                <a:ea typeface="Century Gothic"/>
                <a:cs typeface="Century Gothic"/>
                <a:sym typeface="Century Gothic"/>
              </a:rPr>
              <a:t>equity for all</a:t>
            </a:r>
            <a:r>
              <a:rPr b="1" lang="en-US" sz="1500">
                <a:solidFill>
                  <a:schemeClr val="dk1"/>
                </a:solidFill>
                <a:latin typeface="Century Gothic"/>
                <a:ea typeface="Century Gothic"/>
                <a:cs typeface="Century Gothic"/>
                <a:sym typeface="Century Gothic"/>
              </a:rPr>
              <a:t>.</a:t>
            </a:r>
            <a:r>
              <a:rPr lang="en-US" sz="1500">
                <a:solidFill>
                  <a:schemeClr val="dk1"/>
                </a:solidFill>
                <a:latin typeface="Century Gothic"/>
                <a:ea typeface="Century Gothic"/>
                <a:cs typeface="Century Gothic"/>
                <a:sym typeface="Century Gothic"/>
              </a:rPr>
              <a:t> Student work is </a:t>
            </a:r>
            <a:r>
              <a:rPr b="1" i="1" lang="en-US" sz="1500">
                <a:solidFill>
                  <a:schemeClr val="dk1"/>
                </a:solidFill>
                <a:latin typeface="Century Gothic"/>
                <a:ea typeface="Century Gothic"/>
                <a:cs typeface="Century Gothic"/>
                <a:sym typeface="Century Gothic"/>
              </a:rPr>
              <a:t>compared to a standard or past performance</a:t>
            </a:r>
            <a:r>
              <a:rPr lang="en-US" sz="1500">
                <a:solidFill>
                  <a:schemeClr val="dk1"/>
                </a:solidFill>
                <a:latin typeface="Century Gothic"/>
                <a:ea typeface="Century Gothic"/>
                <a:cs typeface="Century Gothic"/>
                <a:sym typeface="Century Gothic"/>
              </a:rPr>
              <a:t> (rather than to other student work). Tasks </a:t>
            </a:r>
            <a:r>
              <a:rPr b="1" i="1" lang="en-US" sz="1500">
                <a:solidFill>
                  <a:schemeClr val="dk1"/>
                </a:solidFill>
                <a:latin typeface="Century Gothic"/>
                <a:ea typeface="Century Gothic"/>
                <a:cs typeface="Century Gothic"/>
                <a:sym typeface="Century Gothic"/>
              </a:rPr>
              <a:t>accurately and reliably measure</a:t>
            </a:r>
            <a:r>
              <a:rPr lang="en-US" sz="1500">
                <a:solidFill>
                  <a:schemeClr val="dk1"/>
                </a:solidFill>
                <a:latin typeface="Century Gothic"/>
                <a:ea typeface="Century Gothic"/>
                <a:cs typeface="Century Gothic"/>
                <a:sym typeface="Century Gothic"/>
              </a:rPr>
              <a:t> what they claim to measure.  </a:t>
            </a:r>
            <a:endParaRPr sz="1500">
              <a:solidFill>
                <a:schemeClr val="dk1"/>
              </a:solidFill>
              <a:latin typeface="Century Gothic"/>
              <a:ea typeface="Century Gothic"/>
              <a:cs typeface="Century Gothic"/>
              <a:sym typeface="Century Gothic"/>
            </a:endParaRPr>
          </a:p>
        </p:txBody>
      </p:sp>
      <p:cxnSp>
        <p:nvCxnSpPr>
          <p:cNvPr id="228" name="Google Shape;228;p26"/>
          <p:cNvCxnSpPr/>
          <p:nvPr/>
        </p:nvCxnSpPr>
        <p:spPr>
          <a:xfrm>
            <a:off x="4101625" y="3767925"/>
            <a:ext cx="1212300" cy="0"/>
          </a:xfrm>
          <a:prstGeom prst="straightConnector1">
            <a:avLst/>
          </a:prstGeom>
          <a:noFill/>
          <a:ln cap="flat" cmpd="sng" w="28575">
            <a:solidFill>
              <a:srgbClr val="8FBE57"/>
            </a:solidFill>
            <a:prstDash val="solid"/>
            <a:round/>
            <a:headEnd len="med" w="med" type="none"/>
            <a:tailEnd len="med" w="med" type="none"/>
          </a:ln>
        </p:spPr>
      </p:cxnSp>
      <p:sp>
        <p:nvSpPr>
          <p:cNvPr id="229" name="Google Shape;229;p26"/>
          <p:cNvSpPr/>
          <p:nvPr/>
        </p:nvSpPr>
        <p:spPr>
          <a:xfrm>
            <a:off x="5313925" y="1350600"/>
            <a:ext cx="126900" cy="2891400"/>
          </a:xfrm>
          <a:prstGeom prst="leftBracket">
            <a:avLst>
              <a:gd fmla="val 8333" name="adj"/>
            </a:avLst>
          </a:prstGeom>
          <a:noFill/>
          <a:ln cap="flat" cmpd="sng" w="28575">
            <a:solidFill>
              <a:srgbClr val="8FBE5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6"/>
          <p:cNvSpPr txBox="1"/>
          <p:nvPr>
            <p:ph type="title"/>
          </p:nvPr>
        </p:nvSpPr>
        <p:spPr>
          <a:xfrm>
            <a:off x="337775" y="216225"/>
            <a:ext cx="7699200" cy="723600"/>
          </a:xfrm>
          <a:prstGeom prst="rect">
            <a:avLst/>
          </a:prstGeom>
          <a:noFill/>
          <a:ln>
            <a:noFill/>
          </a:ln>
        </p:spPr>
        <p:txBody>
          <a:bodyPr anchorCtr="0" anchor="ctr"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b="1" lang="en-US" sz="3400">
                <a:solidFill>
                  <a:srgbClr val="000000"/>
                </a:solidFill>
                <a:latin typeface="Montserrat"/>
                <a:ea typeface="Montserrat"/>
                <a:cs typeface="Montserrat"/>
                <a:sym typeface="Montserrat"/>
              </a:rPr>
              <a:t>Best Practices</a:t>
            </a:r>
            <a:endParaRPr b="1" sz="3400">
              <a:solidFill>
                <a:srgbClr val="000000"/>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27"/>
          <p:cNvSpPr txBox="1"/>
          <p:nvPr>
            <p:ph type="title"/>
          </p:nvPr>
        </p:nvSpPr>
        <p:spPr>
          <a:xfrm>
            <a:off x="424400" y="300125"/>
            <a:ext cx="7477800" cy="723600"/>
          </a:xfrm>
          <a:prstGeom prst="rect">
            <a:avLst/>
          </a:prstGeom>
          <a:noFill/>
          <a:ln>
            <a:noFill/>
          </a:ln>
        </p:spPr>
        <p:txBody>
          <a:bodyPr anchorCtr="0" anchor="ctr"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b="1" lang="en-US" sz="3200">
                <a:solidFill>
                  <a:srgbClr val="000000"/>
                </a:solidFill>
                <a:latin typeface="Montserrat"/>
                <a:ea typeface="Montserrat"/>
                <a:cs typeface="Montserrat"/>
                <a:sym typeface="Montserrat"/>
              </a:rPr>
              <a:t>Equal, Fair, Reliable Assessments</a:t>
            </a:r>
            <a:endParaRPr b="1" sz="3200">
              <a:solidFill>
                <a:srgbClr val="000000"/>
              </a:solidFill>
              <a:latin typeface="Montserrat"/>
              <a:ea typeface="Montserrat"/>
              <a:cs typeface="Montserrat"/>
              <a:sym typeface="Montserrat"/>
            </a:endParaRPr>
          </a:p>
        </p:txBody>
      </p:sp>
      <p:sp>
        <p:nvSpPr>
          <p:cNvPr id="236" name="Google Shape;236;p27"/>
          <p:cNvSpPr txBox="1"/>
          <p:nvPr/>
        </p:nvSpPr>
        <p:spPr>
          <a:xfrm>
            <a:off x="677950" y="1064538"/>
            <a:ext cx="7295400" cy="33816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000000"/>
              </a:buClr>
              <a:buSzPts val="1800"/>
              <a:buFont typeface="Century Gothic"/>
              <a:buChar char="●"/>
            </a:pPr>
            <a:r>
              <a:rPr lang="en-US" sz="1800">
                <a:latin typeface="Century Gothic"/>
                <a:ea typeface="Century Gothic"/>
                <a:cs typeface="Century Gothic"/>
                <a:sym typeface="Century Gothic"/>
              </a:rPr>
              <a:t>are </a:t>
            </a:r>
            <a:r>
              <a:rPr lang="en-US" sz="1800">
                <a:latin typeface="Century Gothic"/>
                <a:ea typeface="Century Gothic"/>
                <a:cs typeface="Century Gothic"/>
                <a:sym typeface="Century Gothic"/>
              </a:rPr>
              <a:t>accurate in</a:t>
            </a:r>
            <a:r>
              <a:rPr lang="en-US" sz="1800">
                <a:latin typeface="Century Gothic"/>
                <a:ea typeface="Century Gothic"/>
                <a:cs typeface="Century Gothic"/>
                <a:sym typeface="Century Gothic"/>
              </a:rPr>
              <a:t> evaluat</a:t>
            </a:r>
            <a:r>
              <a:rPr lang="en-US" sz="1800">
                <a:latin typeface="Century Gothic"/>
                <a:ea typeface="Century Gothic"/>
                <a:cs typeface="Century Gothic"/>
                <a:sym typeface="Century Gothic"/>
              </a:rPr>
              <a:t>ing</a:t>
            </a:r>
            <a:r>
              <a:rPr lang="en-US" sz="1800">
                <a:latin typeface="Century Gothic"/>
                <a:ea typeface="Century Gothic"/>
                <a:cs typeface="Century Gothic"/>
                <a:sym typeface="Century Gothic"/>
              </a:rPr>
              <a:t> students’ abilities and can</a:t>
            </a:r>
            <a:r>
              <a:rPr lang="en-US" sz="1800">
                <a:latin typeface="Century Gothic"/>
                <a:ea typeface="Century Gothic"/>
                <a:cs typeface="Century Gothic"/>
                <a:sym typeface="Century Gothic"/>
              </a:rPr>
              <a:t> do so reliably </a:t>
            </a:r>
            <a:r>
              <a:rPr lang="en-US" sz="1800">
                <a:latin typeface="Century Gothic"/>
                <a:ea typeface="Century Gothic"/>
                <a:cs typeface="Century Gothic"/>
                <a:sym typeface="Century Gothic"/>
              </a:rPr>
              <a:t>across testing contexts and scorers</a:t>
            </a:r>
            <a:endParaRPr sz="1800">
              <a:latin typeface="Century Gothic"/>
              <a:ea typeface="Century Gothic"/>
              <a:cs typeface="Century Gothic"/>
              <a:sym typeface="Century Gothic"/>
            </a:endParaRPr>
          </a:p>
          <a:p>
            <a:pPr indent="-342900" lvl="0" marL="457200" marR="0" rtl="0" algn="l">
              <a:lnSpc>
                <a:spcPct val="100000"/>
              </a:lnSpc>
              <a:spcBef>
                <a:spcPts val="600"/>
              </a:spcBef>
              <a:spcAft>
                <a:spcPts val="0"/>
              </a:spcAft>
              <a:buClr>
                <a:srgbClr val="000000"/>
              </a:buClr>
              <a:buSzPts val="1800"/>
              <a:buFont typeface="Century Gothic"/>
              <a:buChar char="●"/>
            </a:pPr>
            <a:r>
              <a:rPr lang="en-US" sz="1800">
                <a:latin typeface="Century Gothic"/>
                <a:ea typeface="Century Gothic"/>
                <a:cs typeface="Century Gothic"/>
                <a:sym typeface="Century Gothic"/>
              </a:rPr>
              <a:t>are free from bias</a:t>
            </a:r>
            <a:endParaRPr sz="1800">
              <a:latin typeface="Century Gothic"/>
              <a:ea typeface="Century Gothic"/>
              <a:cs typeface="Century Gothic"/>
              <a:sym typeface="Century Gothic"/>
            </a:endParaRPr>
          </a:p>
          <a:p>
            <a:pPr indent="-342900" lvl="0" marL="457200" marR="0" rtl="0" algn="l">
              <a:lnSpc>
                <a:spcPct val="100000"/>
              </a:lnSpc>
              <a:spcBef>
                <a:spcPts val="600"/>
              </a:spcBef>
              <a:spcAft>
                <a:spcPts val="0"/>
              </a:spcAft>
              <a:buClr>
                <a:srgbClr val="000000"/>
              </a:buClr>
              <a:buSzPts val="1800"/>
              <a:buFont typeface="Century Gothic"/>
              <a:buChar char="●"/>
            </a:pPr>
            <a:r>
              <a:rPr lang="en-US" sz="1800">
                <a:latin typeface="Century Gothic"/>
                <a:ea typeface="Century Gothic"/>
                <a:cs typeface="Century Gothic"/>
                <a:sym typeface="Century Gothic"/>
              </a:rPr>
              <a:t>a</a:t>
            </a:r>
            <a:r>
              <a:rPr lang="en-US" sz="1800">
                <a:latin typeface="Century Gothic"/>
                <a:ea typeface="Century Gothic"/>
                <a:cs typeface="Century Gothic"/>
                <a:sym typeface="Century Gothic"/>
              </a:rPr>
              <a:t>re designed to reduce obstacles to performance</a:t>
            </a:r>
            <a:r>
              <a:rPr lang="en-US" sz="1800">
                <a:latin typeface="Century Gothic"/>
                <a:ea typeface="Century Gothic"/>
                <a:cs typeface="Century Gothic"/>
                <a:sym typeface="Century Gothic"/>
              </a:rPr>
              <a:t> for certain groups</a:t>
            </a:r>
            <a:r>
              <a:rPr lang="en-US" sz="1800">
                <a:latin typeface="Century Gothic"/>
                <a:ea typeface="Century Gothic"/>
                <a:cs typeface="Century Gothic"/>
                <a:sym typeface="Century Gothic"/>
              </a:rPr>
              <a:t> (Example: No complex, topic-irrelevant language that could pose issues for ELL/ESL students</a:t>
            </a:r>
            <a:r>
              <a:rPr lang="en-US" sz="1800">
                <a:latin typeface="Century Gothic"/>
                <a:ea typeface="Century Gothic"/>
                <a:cs typeface="Century Gothic"/>
                <a:sym typeface="Century Gothic"/>
              </a:rPr>
              <a:t>) </a:t>
            </a:r>
            <a:endParaRPr sz="1800">
              <a:latin typeface="Century Gothic"/>
              <a:ea typeface="Century Gothic"/>
              <a:cs typeface="Century Gothic"/>
              <a:sym typeface="Century Gothic"/>
            </a:endParaRPr>
          </a:p>
          <a:p>
            <a:pPr indent="-342900" lvl="0" marL="457200" marR="0" rtl="0" algn="l">
              <a:lnSpc>
                <a:spcPct val="100000"/>
              </a:lnSpc>
              <a:spcBef>
                <a:spcPts val="600"/>
              </a:spcBef>
              <a:spcAft>
                <a:spcPts val="0"/>
              </a:spcAft>
              <a:buClr>
                <a:srgbClr val="000000"/>
              </a:buClr>
              <a:buSzPts val="1800"/>
              <a:buFont typeface="Century Gothic"/>
              <a:buChar char="●"/>
            </a:pPr>
            <a:r>
              <a:rPr lang="en-US" sz="1800">
                <a:latin typeface="Century Gothic"/>
                <a:ea typeface="Century Gothic"/>
                <a:cs typeface="Century Gothic"/>
                <a:sym typeface="Century Gothic"/>
              </a:rPr>
              <a:t>are </a:t>
            </a:r>
            <a:r>
              <a:rPr lang="en-US" sz="1800">
                <a:latin typeface="Century Gothic"/>
                <a:ea typeface="Century Gothic"/>
                <a:cs typeface="Century Gothic"/>
                <a:sym typeface="Century Gothic"/>
              </a:rPr>
              <a:t>designed with accommodations and modifications to create maximum access for a wide range of learners</a:t>
            </a:r>
            <a:endParaRPr sz="1800">
              <a:latin typeface="Century Gothic"/>
              <a:ea typeface="Century Gothic"/>
              <a:cs typeface="Century Gothic"/>
              <a:sym typeface="Century Gothic"/>
            </a:endParaRPr>
          </a:p>
          <a:p>
            <a:pPr indent="-342900" lvl="0" marL="457200" marR="0" rtl="0" algn="l">
              <a:lnSpc>
                <a:spcPct val="100000"/>
              </a:lnSpc>
              <a:spcBef>
                <a:spcPts val="600"/>
              </a:spcBef>
              <a:spcAft>
                <a:spcPts val="600"/>
              </a:spcAft>
              <a:buClr>
                <a:srgbClr val="000000"/>
              </a:buClr>
              <a:buSzPts val="1800"/>
              <a:buFont typeface="Century Gothic"/>
              <a:buChar char="●"/>
            </a:pPr>
            <a:r>
              <a:rPr b="1" lang="en-US" sz="1800">
                <a:solidFill>
                  <a:schemeClr val="dk1"/>
                </a:solidFill>
                <a:latin typeface="Century Gothic"/>
                <a:ea typeface="Century Gothic"/>
                <a:cs typeface="Century Gothic"/>
                <a:sym typeface="Century Gothic"/>
              </a:rPr>
              <a:t>a</a:t>
            </a:r>
            <a:r>
              <a:rPr b="1" lang="en-US" sz="1800">
                <a:solidFill>
                  <a:schemeClr val="dk1"/>
                </a:solidFill>
                <a:latin typeface="Century Gothic"/>
                <a:ea typeface="Century Gothic"/>
                <a:cs typeface="Century Gothic"/>
                <a:sym typeface="Century Gothic"/>
              </a:rPr>
              <a:t>re </a:t>
            </a:r>
            <a:r>
              <a:rPr b="1" lang="en-US" sz="1800">
                <a:solidFill>
                  <a:schemeClr val="dk1"/>
                </a:solidFill>
                <a:latin typeface="Century Gothic"/>
                <a:ea typeface="Century Gothic"/>
                <a:cs typeface="Century Gothic"/>
                <a:sym typeface="Century Gothic"/>
              </a:rPr>
              <a:t>designed to enable the widest range of students to show what they know and how they’ve progressed</a:t>
            </a:r>
            <a:endParaRPr b="1" sz="1800">
              <a:latin typeface="Century Gothic"/>
              <a:ea typeface="Century Gothic"/>
              <a:cs typeface="Century Gothic"/>
              <a:sym typeface="Century Gothic"/>
            </a:endParaRPr>
          </a:p>
        </p:txBody>
      </p:sp>
      <p:sp>
        <p:nvSpPr>
          <p:cNvPr id="237" name="Google Shape;237;p27"/>
          <p:cNvSpPr txBox="1"/>
          <p:nvPr/>
        </p:nvSpPr>
        <p:spPr>
          <a:xfrm>
            <a:off x="1416275" y="4647175"/>
            <a:ext cx="4973100" cy="45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Century Gothic"/>
                <a:ea typeface="Century Gothic"/>
                <a:cs typeface="Century Gothic"/>
                <a:sym typeface="Century Gothic"/>
              </a:rPr>
              <a:t>From </a:t>
            </a:r>
            <a:r>
              <a:rPr lang="en-US" sz="1000">
                <a:latin typeface="Century Gothic"/>
                <a:ea typeface="Century Gothic"/>
                <a:cs typeface="Century Gothic"/>
                <a:sym typeface="Century Gothic"/>
              </a:rPr>
              <a:t>Darling-Hammond, L., et. al. (2013). </a:t>
            </a:r>
            <a:r>
              <a:rPr i="1" lang="en-US" sz="1000" u="sng">
                <a:solidFill>
                  <a:srgbClr val="0033A0"/>
                </a:solidFill>
                <a:latin typeface="Century Gothic"/>
                <a:ea typeface="Century Gothic"/>
                <a:cs typeface="Century Gothic"/>
                <a:sym typeface="Century Gothic"/>
                <a:hlinkClick r:id="rId3"/>
              </a:rPr>
              <a:t>Criteria for High-Quality Assessment</a:t>
            </a:r>
            <a:r>
              <a:rPr i="1" lang="en-US" sz="1000">
                <a:solidFill>
                  <a:srgbClr val="0033A0"/>
                </a:solidFill>
                <a:latin typeface="Century Gothic"/>
                <a:ea typeface="Century Gothic"/>
                <a:cs typeface="Century Gothic"/>
                <a:sym typeface="Century Gothic"/>
              </a:rPr>
              <a:t>.</a:t>
            </a:r>
            <a:endParaRPr i="1" sz="1000">
              <a:solidFill>
                <a:srgbClr val="0033A0"/>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0"/>
          <p:cNvSpPr txBox="1"/>
          <p:nvPr/>
        </p:nvSpPr>
        <p:spPr>
          <a:xfrm>
            <a:off x="460650" y="1229650"/>
            <a:ext cx="6381900" cy="283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200">
                <a:latin typeface="Century Gothic"/>
                <a:ea typeface="Century Gothic"/>
                <a:cs typeface="Century Gothic"/>
                <a:sym typeface="Century Gothic"/>
              </a:rPr>
              <a:t>When done purposefully, thoughtfully, and skillfully, assessment can and should:</a:t>
            </a:r>
            <a:endParaRPr sz="2200">
              <a:solidFill>
                <a:srgbClr val="000000"/>
              </a:solidFill>
              <a:latin typeface="Century Gothic"/>
              <a:ea typeface="Century Gothic"/>
              <a:cs typeface="Century Gothic"/>
              <a:sym typeface="Century Gothic"/>
            </a:endParaRPr>
          </a:p>
          <a:p>
            <a:pPr indent="-342900" lvl="0" marL="457200" rtl="0" algn="l">
              <a:lnSpc>
                <a:spcPct val="114000"/>
              </a:lnSpc>
              <a:spcBef>
                <a:spcPts val="1000"/>
              </a:spcBef>
              <a:spcAft>
                <a:spcPts val="0"/>
              </a:spcAft>
              <a:buClr>
                <a:srgbClr val="000000"/>
              </a:buClr>
              <a:buSzPts val="1800"/>
              <a:buFont typeface="Century Gothic"/>
              <a:buChar char="●"/>
            </a:pPr>
            <a:r>
              <a:rPr lang="en-US" sz="1800">
                <a:latin typeface="Century Gothic"/>
                <a:ea typeface="Century Gothic"/>
                <a:cs typeface="Century Gothic"/>
                <a:sym typeface="Century Gothic"/>
              </a:rPr>
              <a:t>increase student interest and motivation to learn</a:t>
            </a:r>
            <a:endParaRPr sz="1800">
              <a:latin typeface="Century Gothic"/>
              <a:ea typeface="Century Gothic"/>
              <a:cs typeface="Century Gothic"/>
              <a:sym typeface="Century Gothic"/>
            </a:endParaRPr>
          </a:p>
          <a:p>
            <a:pPr indent="-342900" lvl="0" marL="457200" rtl="0" algn="l">
              <a:lnSpc>
                <a:spcPct val="114000"/>
              </a:lnSpc>
              <a:spcBef>
                <a:spcPts val="400"/>
              </a:spcBef>
              <a:spcAft>
                <a:spcPts val="0"/>
              </a:spcAft>
              <a:buClr>
                <a:srgbClr val="000000"/>
              </a:buClr>
              <a:buSzPts val="1800"/>
              <a:buFont typeface="Century Gothic"/>
              <a:buChar char="●"/>
            </a:pPr>
            <a:r>
              <a:rPr lang="en-US" sz="1800">
                <a:latin typeface="Century Gothic"/>
                <a:ea typeface="Century Gothic"/>
                <a:cs typeface="Century Gothic"/>
                <a:sym typeface="Century Gothic"/>
              </a:rPr>
              <a:t>help students develop a growth mindset</a:t>
            </a:r>
            <a:endParaRPr sz="1800">
              <a:latin typeface="Century Gothic"/>
              <a:ea typeface="Century Gothic"/>
              <a:cs typeface="Century Gothic"/>
              <a:sym typeface="Century Gothic"/>
            </a:endParaRPr>
          </a:p>
          <a:p>
            <a:pPr indent="-342900" lvl="0" marL="457200" rtl="0" algn="l">
              <a:lnSpc>
                <a:spcPct val="114000"/>
              </a:lnSpc>
              <a:spcBef>
                <a:spcPts val="400"/>
              </a:spcBef>
              <a:spcAft>
                <a:spcPts val="0"/>
              </a:spcAft>
              <a:buClr>
                <a:srgbClr val="000000"/>
              </a:buClr>
              <a:buSzPts val="1800"/>
              <a:buFont typeface="Century Gothic"/>
              <a:buChar char="●"/>
            </a:pPr>
            <a:r>
              <a:rPr lang="en-US" sz="1800">
                <a:latin typeface="Century Gothic"/>
                <a:ea typeface="Century Gothic"/>
                <a:cs typeface="Century Gothic"/>
                <a:sym typeface="Century Gothic"/>
              </a:rPr>
              <a:t>help both teachers and students understand students' learning styles and challenges</a:t>
            </a:r>
            <a:endParaRPr sz="1800">
              <a:latin typeface="Century Gothic"/>
              <a:ea typeface="Century Gothic"/>
              <a:cs typeface="Century Gothic"/>
              <a:sym typeface="Century Gothic"/>
            </a:endParaRPr>
          </a:p>
          <a:p>
            <a:pPr indent="-342900" lvl="0" marL="457200" rtl="0" algn="l">
              <a:lnSpc>
                <a:spcPct val="114000"/>
              </a:lnSpc>
              <a:spcBef>
                <a:spcPts val="400"/>
              </a:spcBef>
              <a:spcAft>
                <a:spcPts val="400"/>
              </a:spcAft>
              <a:buClr>
                <a:srgbClr val="000000"/>
              </a:buClr>
              <a:buSzPts val="1800"/>
              <a:buFont typeface="Century Gothic"/>
              <a:buChar char="●"/>
            </a:pPr>
            <a:r>
              <a:rPr lang="en-US" sz="1800">
                <a:latin typeface="Century Gothic"/>
                <a:ea typeface="Century Gothic"/>
                <a:cs typeface="Century Gothic"/>
                <a:sym typeface="Century Gothic"/>
              </a:rPr>
              <a:t>improve classroom instruction and student achievement</a:t>
            </a:r>
            <a:endParaRPr sz="1800">
              <a:latin typeface="Century Gothic"/>
              <a:ea typeface="Century Gothic"/>
              <a:cs typeface="Century Gothic"/>
              <a:sym typeface="Century Gothic"/>
            </a:endParaRPr>
          </a:p>
        </p:txBody>
      </p:sp>
      <p:sp>
        <p:nvSpPr>
          <p:cNvPr id="55" name="Google Shape;55;p10"/>
          <p:cNvSpPr txBox="1"/>
          <p:nvPr>
            <p:ph type="title"/>
          </p:nvPr>
        </p:nvSpPr>
        <p:spPr>
          <a:xfrm>
            <a:off x="406100" y="258050"/>
            <a:ext cx="7699200" cy="723600"/>
          </a:xfrm>
          <a:prstGeom prst="rect">
            <a:avLst/>
          </a:prstGeom>
          <a:noFill/>
          <a:ln>
            <a:noFill/>
          </a:ln>
        </p:spPr>
        <p:txBody>
          <a:bodyPr anchorCtr="0" anchor="ctr"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b="1" lang="en-US" sz="3200">
                <a:solidFill>
                  <a:srgbClr val="000000"/>
                </a:solidFill>
                <a:latin typeface="Montserrat"/>
                <a:ea typeface="Montserrat"/>
                <a:cs typeface="Montserrat"/>
                <a:sym typeface="Montserrat"/>
              </a:rPr>
              <a:t>Assessment: </a:t>
            </a:r>
            <a:r>
              <a:rPr b="1" lang="en-US" sz="3200">
                <a:solidFill>
                  <a:srgbClr val="000000"/>
                </a:solidFill>
                <a:latin typeface="Montserrat"/>
                <a:ea typeface="Montserrat"/>
                <a:cs typeface="Montserrat"/>
                <a:sym typeface="Montserrat"/>
              </a:rPr>
              <a:t>What’s the Point?</a:t>
            </a:r>
            <a:endParaRPr b="1" sz="3200">
              <a:solidFill>
                <a:srgbClr val="000000"/>
              </a:solidFill>
              <a:latin typeface="Montserrat"/>
              <a:ea typeface="Montserrat"/>
              <a:cs typeface="Montserrat"/>
              <a:sym typeface="Montserrat"/>
            </a:endParaRPr>
          </a:p>
        </p:txBody>
      </p:sp>
      <p:pic>
        <p:nvPicPr>
          <p:cNvPr id="56" name="Google Shape;56;p10"/>
          <p:cNvPicPr preferRelativeResize="0"/>
          <p:nvPr/>
        </p:nvPicPr>
        <p:blipFill>
          <a:blip r:embed="rId3">
            <a:alphaModFix/>
          </a:blip>
          <a:stretch>
            <a:fillRect/>
          </a:stretch>
        </p:blipFill>
        <p:spPr>
          <a:xfrm>
            <a:off x="7162800" y="1418638"/>
            <a:ext cx="1981200" cy="32099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28"/>
          <p:cNvSpPr txBox="1"/>
          <p:nvPr/>
        </p:nvSpPr>
        <p:spPr>
          <a:xfrm>
            <a:off x="337775" y="1078150"/>
            <a:ext cx="4306200" cy="336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latin typeface="Century Gothic"/>
                <a:ea typeface="Century Gothic"/>
                <a:cs typeface="Century Gothic"/>
                <a:sym typeface="Century Gothic"/>
              </a:rPr>
              <a:t>Quality </a:t>
            </a:r>
            <a:r>
              <a:rPr lang="en-US" sz="1800">
                <a:solidFill>
                  <a:srgbClr val="000000"/>
                </a:solidFill>
                <a:latin typeface="Century Gothic"/>
                <a:ea typeface="Century Gothic"/>
                <a:cs typeface="Century Gothic"/>
                <a:sym typeface="Century Gothic"/>
              </a:rPr>
              <a:t>arts </a:t>
            </a:r>
            <a:r>
              <a:rPr lang="en-US" sz="1800">
                <a:latin typeface="Century Gothic"/>
                <a:ea typeface="Century Gothic"/>
                <a:cs typeface="Century Gothic"/>
                <a:sym typeface="Century Gothic"/>
              </a:rPr>
              <a:t>assessments:</a:t>
            </a:r>
            <a:endParaRPr sz="1800">
              <a:solidFill>
                <a:srgbClr val="000000"/>
              </a:solidFill>
              <a:latin typeface="Century Gothic"/>
              <a:ea typeface="Century Gothic"/>
              <a:cs typeface="Century Gothic"/>
              <a:sym typeface="Century Gothic"/>
            </a:endParaRPr>
          </a:p>
          <a:p>
            <a:pPr indent="-342900" lvl="0" marL="457200" rtl="0" algn="l">
              <a:spcBef>
                <a:spcPts val="10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Are</a:t>
            </a:r>
            <a:r>
              <a:rPr lang="en-US" sz="1800">
                <a:solidFill>
                  <a:srgbClr val="000000"/>
                </a:solidFill>
                <a:latin typeface="Century Gothic"/>
                <a:ea typeface="Century Gothic"/>
                <a:cs typeface="Century Gothic"/>
                <a:sym typeface="Century Gothic"/>
              </a:rPr>
              <a:t> </a:t>
            </a:r>
            <a:r>
              <a:rPr b="1" lang="en-US" sz="1800">
                <a:latin typeface="Century Gothic"/>
                <a:ea typeface="Century Gothic"/>
                <a:cs typeface="Century Gothic"/>
                <a:sym typeface="Century Gothic"/>
              </a:rPr>
              <a:t>authentic.</a:t>
            </a:r>
            <a:endParaRPr sz="1800">
              <a:solidFill>
                <a:srgbClr val="000000"/>
              </a:solidFill>
              <a:latin typeface="Century Gothic"/>
              <a:ea typeface="Century Gothic"/>
              <a:cs typeface="Century Gothic"/>
              <a:sym typeface="Century Gothic"/>
            </a:endParaRPr>
          </a:p>
          <a:p>
            <a:pPr indent="-342900" lvl="0" marL="457200" rtl="0" algn="l">
              <a:spcBef>
                <a:spcPts val="10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Examine</a:t>
            </a:r>
            <a:r>
              <a:rPr b="1" lang="en-US" sz="1800">
                <a:solidFill>
                  <a:srgbClr val="000000"/>
                </a:solidFill>
                <a:latin typeface="Century Gothic"/>
                <a:ea typeface="Century Gothic"/>
                <a:cs typeface="Century Gothic"/>
                <a:sym typeface="Century Gothic"/>
              </a:rPr>
              <a:t> </a:t>
            </a:r>
            <a:r>
              <a:rPr b="1" lang="en-US" sz="1800">
                <a:latin typeface="Century Gothic"/>
                <a:ea typeface="Century Gothic"/>
                <a:cs typeface="Century Gothic"/>
                <a:sym typeface="Century Gothic"/>
              </a:rPr>
              <a:t>process and product.</a:t>
            </a:r>
            <a:endParaRPr sz="1800">
              <a:solidFill>
                <a:srgbClr val="000000"/>
              </a:solidFill>
              <a:latin typeface="Century Gothic"/>
              <a:ea typeface="Century Gothic"/>
              <a:cs typeface="Century Gothic"/>
              <a:sym typeface="Century Gothic"/>
            </a:endParaRPr>
          </a:p>
          <a:p>
            <a:pPr indent="-342900" lvl="0" marL="457200" rtl="0" algn="l">
              <a:spcBef>
                <a:spcPts val="10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Assess</a:t>
            </a:r>
            <a:r>
              <a:rPr lang="en-US" sz="1800">
                <a:solidFill>
                  <a:srgbClr val="000000"/>
                </a:solidFill>
                <a:latin typeface="Century Gothic"/>
                <a:ea typeface="Century Gothic"/>
                <a:cs typeface="Century Gothic"/>
                <a:sym typeface="Century Gothic"/>
              </a:rPr>
              <a:t> </a:t>
            </a:r>
            <a:r>
              <a:rPr b="1" lang="en-US" sz="1800">
                <a:latin typeface="Century Gothic"/>
                <a:ea typeface="Century Gothic"/>
                <a:cs typeface="Century Gothic"/>
                <a:sym typeface="Century Gothic"/>
              </a:rPr>
              <a:t>critical abilities.</a:t>
            </a:r>
            <a:endParaRPr sz="1800">
              <a:solidFill>
                <a:srgbClr val="000000"/>
              </a:solidFill>
              <a:latin typeface="Century Gothic"/>
              <a:ea typeface="Century Gothic"/>
              <a:cs typeface="Century Gothic"/>
              <a:sym typeface="Century Gothic"/>
            </a:endParaRPr>
          </a:p>
          <a:p>
            <a:pPr indent="-342900" lvl="0" marL="457200" rtl="0" algn="l">
              <a:spcBef>
                <a:spcPts val="10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Emphasize continuous learning.</a:t>
            </a:r>
            <a:endParaRPr b="1" sz="1800">
              <a:solidFill>
                <a:srgbClr val="000000"/>
              </a:solidFill>
              <a:latin typeface="Century Gothic"/>
              <a:ea typeface="Century Gothic"/>
              <a:cs typeface="Century Gothic"/>
              <a:sym typeface="Century Gothic"/>
            </a:endParaRPr>
          </a:p>
          <a:p>
            <a:pPr indent="-342900" lvl="0" marL="457200" rtl="0" algn="l">
              <a:spcBef>
                <a:spcPts val="12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Include multiple forms.</a:t>
            </a:r>
            <a:endParaRPr b="1" sz="1800">
              <a:latin typeface="Century Gothic"/>
              <a:ea typeface="Century Gothic"/>
              <a:cs typeface="Century Gothic"/>
              <a:sym typeface="Century Gothic"/>
            </a:endParaRPr>
          </a:p>
          <a:p>
            <a:pPr indent="-342900" lvl="0" marL="457200" rtl="0" algn="l">
              <a:spcBef>
                <a:spcPts val="12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Are equal, fair, and reliable.</a:t>
            </a:r>
            <a:endParaRPr b="1" sz="1800">
              <a:latin typeface="Century Gothic"/>
              <a:ea typeface="Century Gothic"/>
              <a:cs typeface="Century Gothic"/>
              <a:sym typeface="Century Gothic"/>
            </a:endParaRPr>
          </a:p>
          <a:p>
            <a:pPr indent="-342900" lvl="0" marL="457200" rtl="0" algn="l">
              <a:spcBef>
                <a:spcPts val="1200"/>
              </a:spcBef>
              <a:spcAft>
                <a:spcPts val="1200"/>
              </a:spcAft>
              <a:buClr>
                <a:srgbClr val="000000"/>
              </a:buClr>
              <a:buSzPts val="1800"/>
              <a:buFont typeface="Century Gothic"/>
              <a:buChar char="●"/>
            </a:pPr>
            <a:r>
              <a:rPr b="1" lang="en-US" sz="1800">
                <a:latin typeface="Century Gothic"/>
                <a:ea typeface="Century Gothic"/>
                <a:cs typeface="Century Gothic"/>
                <a:sym typeface="Century Gothic"/>
              </a:rPr>
              <a:t>Are clear and transparent.</a:t>
            </a:r>
            <a:endParaRPr b="1" sz="1800">
              <a:latin typeface="Century Gothic"/>
              <a:ea typeface="Century Gothic"/>
              <a:cs typeface="Century Gothic"/>
              <a:sym typeface="Century Gothic"/>
            </a:endParaRPr>
          </a:p>
        </p:txBody>
      </p:sp>
      <p:sp>
        <p:nvSpPr>
          <p:cNvPr id="243" name="Google Shape;243;p28"/>
          <p:cNvSpPr txBox="1"/>
          <p:nvPr/>
        </p:nvSpPr>
        <p:spPr>
          <a:xfrm>
            <a:off x="5502350" y="1766100"/>
            <a:ext cx="3274800" cy="2587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600">
                <a:solidFill>
                  <a:schemeClr val="dk1"/>
                </a:solidFill>
                <a:latin typeface="Century Gothic"/>
                <a:ea typeface="Century Gothic"/>
                <a:cs typeface="Century Gothic"/>
                <a:sym typeface="Century Gothic"/>
              </a:rPr>
              <a:t>Directions, materials, questions, and tasks are clear and well-ordered, including examples and illustrations where possible. Students know the </a:t>
            </a:r>
            <a:r>
              <a:rPr b="1" i="1" lang="en-US" sz="1600">
                <a:solidFill>
                  <a:schemeClr val="dk1"/>
                </a:solidFill>
                <a:latin typeface="Century Gothic"/>
                <a:ea typeface="Century Gothic"/>
                <a:cs typeface="Century Gothic"/>
                <a:sym typeface="Century Gothic"/>
              </a:rPr>
              <a:t>“when, where, what, how, and why”</a:t>
            </a:r>
            <a:r>
              <a:rPr lang="en-US" sz="1600">
                <a:solidFill>
                  <a:schemeClr val="dk1"/>
                </a:solidFill>
                <a:latin typeface="Century Gothic"/>
                <a:ea typeface="Century Gothic"/>
                <a:cs typeface="Century Gothic"/>
                <a:sym typeface="Century Gothic"/>
              </a:rPr>
              <a:t> of the assessment, and what happens as a result of the outcome.</a:t>
            </a:r>
            <a:endParaRPr sz="1600">
              <a:solidFill>
                <a:schemeClr val="dk1"/>
              </a:solidFill>
              <a:latin typeface="Century Gothic"/>
              <a:ea typeface="Century Gothic"/>
              <a:cs typeface="Century Gothic"/>
              <a:sym typeface="Century Gothic"/>
            </a:endParaRPr>
          </a:p>
        </p:txBody>
      </p:sp>
      <p:cxnSp>
        <p:nvCxnSpPr>
          <p:cNvPr id="244" name="Google Shape;244;p28"/>
          <p:cNvCxnSpPr/>
          <p:nvPr/>
        </p:nvCxnSpPr>
        <p:spPr>
          <a:xfrm>
            <a:off x="3960525" y="4191250"/>
            <a:ext cx="1334700" cy="0"/>
          </a:xfrm>
          <a:prstGeom prst="straightConnector1">
            <a:avLst/>
          </a:prstGeom>
          <a:noFill/>
          <a:ln cap="flat" cmpd="sng" w="28575">
            <a:solidFill>
              <a:srgbClr val="03BCDC"/>
            </a:solidFill>
            <a:prstDash val="solid"/>
            <a:round/>
            <a:headEnd len="med" w="med" type="none"/>
            <a:tailEnd len="med" w="med" type="none"/>
          </a:ln>
        </p:spPr>
      </p:cxnSp>
      <p:sp>
        <p:nvSpPr>
          <p:cNvPr id="245" name="Google Shape;245;p28"/>
          <p:cNvSpPr/>
          <p:nvPr/>
        </p:nvSpPr>
        <p:spPr>
          <a:xfrm>
            <a:off x="5313925" y="1614000"/>
            <a:ext cx="126900" cy="2891400"/>
          </a:xfrm>
          <a:prstGeom prst="leftBracket">
            <a:avLst>
              <a:gd fmla="val 8333" name="adj"/>
            </a:avLst>
          </a:prstGeom>
          <a:noFill/>
          <a:ln cap="flat" cmpd="sng" w="28575">
            <a:solidFill>
              <a:srgbClr val="03BC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8"/>
          <p:cNvSpPr txBox="1"/>
          <p:nvPr>
            <p:ph type="title"/>
          </p:nvPr>
        </p:nvSpPr>
        <p:spPr>
          <a:xfrm>
            <a:off x="337775" y="216225"/>
            <a:ext cx="7699200" cy="723600"/>
          </a:xfrm>
          <a:prstGeom prst="rect">
            <a:avLst/>
          </a:prstGeom>
          <a:noFill/>
          <a:ln>
            <a:noFill/>
          </a:ln>
        </p:spPr>
        <p:txBody>
          <a:bodyPr anchorCtr="0" anchor="ctr"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b="1" lang="en-US" sz="3400">
                <a:solidFill>
                  <a:srgbClr val="000000"/>
                </a:solidFill>
                <a:latin typeface="Montserrat"/>
                <a:ea typeface="Montserrat"/>
                <a:cs typeface="Montserrat"/>
                <a:sym typeface="Montserrat"/>
              </a:rPr>
              <a:t>Best Practices</a:t>
            </a:r>
            <a:endParaRPr b="1" sz="3400">
              <a:solidFill>
                <a:srgbClr val="000000"/>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29"/>
          <p:cNvSpPr txBox="1"/>
          <p:nvPr>
            <p:ph type="title"/>
          </p:nvPr>
        </p:nvSpPr>
        <p:spPr>
          <a:xfrm>
            <a:off x="424400" y="300125"/>
            <a:ext cx="8127300" cy="723600"/>
          </a:xfrm>
          <a:prstGeom prst="rect">
            <a:avLst/>
          </a:prstGeom>
          <a:noFill/>
          <a:ln>
            <a:noFill/>
          </a:ln>
        </p:spPr>
        <p:txBody>
          <a:bodyPr anchorCtr="0" anchor="ctr"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b="1" lang="en-US" sz="3200">
                <a:solidFill>
                  <a:srgbClr val="000000"/>
                </a:solidFill>
                <a:latin typeface="Montserrat"/>
                <a:ea typeface="Montserrat"/>
                <a:cs typeface="Montserrat"/>
                <a:sym typeface="Montserrat"/>
              </a:rPr>
              <a:t>Clear and Transparent Assessments</a:t>
            </a:r>
            <a:endParaRPr b="1" sz="3200">
              <a:solidFill>
                <a:srgbClr val="000000"/>
              </a:solidFill>
              <a:latin typeface="Montserrat"/>
              <a:ea typeface="Montserrat"/>
              <a:cs typeface="Montserrat"/>
              <a:sym typeface="Montserrat"/>
            </a:endParaRPr>
          </a:p>
        </p:txBody>
      </p:sp>
      <p:sp>
        <p:nvSpPr>
          <p:cNvPr id="252" name="Google Shape;252;p29"/>
          <p:cNvSpPr txBox="1"/>
          <p:nvPr/>
        </p:nvSpPr>
        <p:spPr>
          <a:xfrm>
            <a:off x="677950" y="1240525"/>
            <a:ext cx="7623000" cy="32328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000000"/>
              </a:buClr>
              <a:buSzPts val="1800"/>
              <a:buFont typeface="Century Gothic"/>
              <a:buChar char="●"/>
            </a:pPr>
            <a:r>
              <a:rPr lang="en-US" sz="1800">
                <a:latin typeface="Century Gothic"/>
                <a:ea typeface="Century Gothic"/>
                <a:cs typeface="Century Gothic"/>
                <a:sym typeface="Century Gothic"/>
              </a:rPr>
              <a:t>Easier tasks or items come first; more difficult tasks come later</a:t>
            </a:r>
            <a:endParaRPr sz="1800">
              <a:latin typeface="Century Gothic"/>
              <a:ea typeface="Century Gothic"/>
              <a:cs typeface="Century Gothic"/>
              <a:sym typeface="Century Gothic"/>
            </a:endParaRPr>
          </a:p>
          <a:p>
            <a:pPr indent="-342900" lvl="0" marL="457200" marR="0" rtl="0" algn="l">
              <a:lnSpc>
                <a:spcPct val="100000"/>
              </a:lnSpc>
              <a:spcBef>
                <a:spcPts val="600"/>
              </a:spcBef>
              <a:spcAft>
                <a:spcPts val="0"/>
              </a:spcAft>
              <a:buClr>
                <a:srgbClr val="000000"/>
              </a:buClr>
              <a:buSzPts val="1800"/>
              <a:buFont typeface="Century Gothic"/>
              <a:buChar char="●"/>
            </a:pPr>
            <a:r>
              <a:rPr lang="en-US" sz="1800">
                <a:latin typeface="Century Gothic"/>
                <a:ea typeface="Century Gothic"/>
                <a:cs typeface="Century Gothic"/>
                <a:sym typeface="Century Gothic"/>
              </a:rPr>
              <a:t>Instructions and directions are easy for students to follow</a:t>
            </a:r>
            <a:endParaRPr sz="1800">
              <a:latin typeface="Century Gothic"/>
              <a:ea typeface="Century Gothic"/>
              <a:cs typeface="Century Gothic"/>
              <a:sym typeface="Century Gothic"/>
            </a:endParaRPr>
          </a:p>
          <a:p>
            <a:pPr indent="-342900" lvl="0" marL="457200" marR="0" rtl="0" algn="l">
              <a:lnSpc>
                <a:spcPct val="100000"/>
              </a:lnSpc>
              <a:spcBef>
                <a:spcPts val="600"/>
              </a:spcBef>
              <a:spcAft>
                <a:spcPts val="0"/>
              </a:spcAft>
              <a:buClr>
                <a:srgbClr val="000000"/>
              </a:buClr>
              <a:buSzPts val="1800"/>
              <a:buFont typeface="Century Gothic"/>
              <a:buChar char="●"/>
            </a:pPr>
            <a:r>
              <a:rPr lang="en-US" sz="1800">
                <a:latin typeface="Century Gothic"/>
                <a:ea typeface="Century Gothic"/>
                <a:cs typeface="Century Gothic"/>
                <a:sym typeface="Century Gothic"/>
              </a:rPr>
              <a:t>Where possible, examples and images are included to help students understand what’s expected of them</a:t>
            </a:r>
            <a:endParaRPr sz="1800">
              <a:latin typeface="Century Gothic"/>
              <a:ea typeface="Century Gothic"/>
              <a:cs typeface="Century Gothic"/>
              <a:sym typeface="Century Gothic"/>
            </a:endParaRPr>
          </a:p>
          <a:p>
            <a:pPr indent="-342900" lvl="0" marL="457200" marR="0" rtl="0" algn="l">
              <a:lnSpc>
                <a:spcPct val="100000"/>
              </a:lnSpc>
              <a:spcBef>
                <a:spcPts val="600"/>
              </a:spcBef>
              <a:spcAft>
                <a:spcPts val="0"/>
              </a:spcAft>
              <a:buClr>
                <a:srgbClr val="000000"/>
              </a:buClr>
              <a:buSzPts val="1800"/>
              <a:buFont typeface="Century Gothic"/>
              <a:buChar char="●"/>
            </a:pPr>
            <a:r>
              <a:rPr lang="en-US" sz="1800">
                <a:latin typeface="Century Gothic"/>
                <a:ea typeface="Century Gothic"/>
                <a:cs typeface="Century Gothic"/>
                <a:sym typeface="Century Gothic"/>
              </a:rPr>
              <a:t>Students know when, where, and how the assessment will be conducted, and how it will be judged/scored/weighted</a:t>
            </a:r>
            <a:endParaRPr sz="1800">
              <a:latin typeface="Century Gothic"/>
              <a:ea typeface="Century Gothic"/>
              <a:cs typeface="Century Gothic"/>
              <a:sym typeface="Century Gothic"/>
            </a:endParaRPr>
          </a:p>
          <a:p>
            <a:pPr indent="-342900" lvl="0" marL="457200" marR="0" rtl="0" algn="l">
              <a:lnSpc>
                <a:spcPct val="100000"/>
              </a:lnSpc>
              <a:spcBef>
                <a:spcPts val="600"/>
              </a:spcBef>
              <a:spcAft>
                <a:spcPts val="0"/>
              </a:spcAft>
              <a:buClr>
                <a:srgbClr val="000000"/>
              </a:buClr>
              <a:buSzPts val="1800"/>
              <a:buFont typeface="Century Gothic"/>
              <a:buChar char="●"/>
            </a:pPr>
            <a:r>
              <a:rPr lang="en-US" sz="1800">
                <a:latin typeface="Century Gothic"/>
                <a:ea typeface="Century Gothic"/>
                <a:cs typeface="Century Gothic"/>
                <a:sym typeface="Century Gothic"/>
              </a:rPr>
              <a:t>Students know what happens as a result of the outcomes</a:t>
            </a:r>
            <a:endParaRPr sz="1800">
              <a:latin typeface="Century Gothic"/>
              <a:ea typeface="Century Gothic"/>
              <a:cs typeface="Century Gothic"/>
              <a:sym typeface="Century Gothic"/>
            </a:endParaRPr>
          </a:p>
          <a:p>
            <a:pPr indent="-342900" lvl="0" marL="457200" marR="0" rtl="0" algn="l">
              <a:lnSpc>
                <a:spcPct val="100000"/>
              </a:lnSpc>
              <a:spcBef>
                <a:spcPts val="600"/>
              </a:spcBef>
              <a:spcAft>
                <a:spcPts val="600"/>
              </a:spcAft>
              <a:buClr>
                <a:srgbClr val="000000"/>
              </a:buClr>
              <a:buSzPts val="1800"/>
              <a:buFont typeface="Century Gothic"/>
              <a:buChar char="●"/>
            </a:pPr>
            <a:r>
              <a:rPr lang="en-US" sz="1800">
                <a:latin typeface="Century Gothic"/>
                <a:ea typeface="Century Gothic"/>
                <a:cs typeface="Century Gothic"/>
                <a:sym typeface="Century Gothic"/>
              </a:rPr>
              <a:t>Where possible, students are involved in creating rubrics, checklists, and other criteria</a:t>
            </a:r>
            <a:endParaRPr sz="1800">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30"/>
          <p:cNvSpPr txBox="1"/>
          <p:nvPr/>
        </p:nvSpPr>
        <p:spPr>
          <a:xfrm>
            <a:off x="457200" y="1078150"/>
            <a:ext cx="7129800" cy="51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t/>
            </a:r>
            <a:endParaRPr b="1" sz="2200">
              <a:latin typeface="Century Gothic"/>
              <a:ea typeface="Century Gothic"/>
              <a:cs typeface="Century Gothic"/>
              <a:sym typeface="Century Gothic"/>
            </a:endParaRPr>
          </a:p>
        </p:txBody>
      </p:sp>
      <p:sp>
        <p:nvSpPr>
          <p:cNvPr id="258" name="Google Shape;258;p30"/>
          <p:cNvSpPr txBox="1"/>
          <p:nvPr/>
        </p:nvSpPr>
        <p:spPr>
          <a:xfrm>
            <a:off x="457200" y="2810850"/>
            <a:ext cx="1895400" cy="102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000"/>
              </a:spcAft>
              <a:buNone/>
            </a:pPr>
            <a:r>
              <a:rPr b="1" i="1" lang="en-US" sz="1200" u="sng">
                <a:solidFill>
                  <a:srgbClr val="008EAA"/>
                </a:solidFill>
                <a:latin typeface="Century Gothic"/>
                <a:ea typeface="Century Gothic"/>
                <a:cs typeface="Century Gothic"/>
                <a:sym typeface="Century Gothic"/>
                <a:hlinkClick r:id="rId3"/>
              </a:rPr>
              <a:t>Taking Full Measure: Rethinking Assessment in the Arts</a:t>
            </a:r>
            <a:r>
              <a:rPr lang="en-US" sz="1200">
                <a:solidFill>
                  <a:srgbClr val="4F81BD"/>
                </a:solidFill>
                <a:latin typeface="Century Gothic"/>
                <a:ea typeface="Century Gothic"/>
                <a:cs typeface="Century Gothic"/>
                <a:sym typeface="Century Gothic"/>
              </a:rPr>
              <a:t>, </a:t>
            </a:r>
            <a:r>
              <a:rPr lang="en-US" sz="1200">
                <a:latin typeface="Century Gothic"/>
                <a:ea typeface="Century Gothic"/>
                <a:cs typeface="Century Gothic"/>
                <a:sym typeface="Century Gothic"/>
              </a:rPr>
              <a:t>Dennie Palmer Wolf &amp; Nancy Pistone</a:t>
            </a:r>
            <a:endParaRPr sz="1200">
              <a:latin typeface="Century Gothic"/>
              <a:ea typeface="Century Gothic"/>
              <a:cs typeface="Century Gothic"/>
              <a:sym typeface="Century Gothic"/>
            </a:endParaRPr>
          </a:p>
        </p:txBody>
      </p:sp>
      <p:sp>
        <p:nvSpPr>
          <p:cNvPr id="259" name="Google Shape;259;p30"/>
          <p:cNvSpPr txBox="1"/>
          <p:nvPr/>
        </p:nvSpPr>
        <p:spPr>
          <a:xfrm>
            <a:off x="2639187" y="2810850"/>
            <a:ext cx="1598400" cy="102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000"/>
              </a:spcAft>
              <a:buNone/>
            </a:pPr>
            <a:r>
              <a:rPr b="1" i="1" lang="en-US" sz="1200" u="sng">
                <a:solidFill>
                  <a:srgbClr val="008EAA"/>
                </a:solidFill>
                <a:latin typeface="Century Gothic"/>
                <a:ea typeface="Century Gothic"/>
                <a:cs typeface="Century Gothic"/>
                <a:sym typeface="Century Gothic"/>
                <a:hlinkClick r:id="rId4"/>
              </a:rPr>
              <a:t>Assessment in Arts Education</a:t>
            </a:r>
            <a:r>
              <a:rPr i="1" lang="en-US" sz="1200">
                <a:latin typeface="Century Gothic"/>
                <a:ea typeface="Century Gothic"/>
                <a:cs typeface="Century Gothic"/>
                <a:sym typeface="Century Gothic"/>
              </a:rPr>
              <a:t>,</a:t>
            </a:r>
            <a:r>
              <a:rPr lang="en-US" sz="1200">
                <a:latin typeface="Century Gothic"/>
                <a:ea typeface="Century Gothic"/>
                <a:cs typeface="Century Gothic"/>
                <a:sym typeface="Century Gothic"/>
              </a:rPr>
              <a:t> Donna Kay Beattie</a:t>
            </a:r>
            <a:endParaRPr sz="1200">
              <a:latin typeface="Century Gothic"/>
              <a:ea typeface="Century Gothic"/>
              <a:cs typeface="Century Gothic"/>
              <a:sym typeface="Century Gothic"/>
            </a:endParaRPr>
          </a:p>
        </p:txBody>
      </p:sp>
      <p:sp>
        <p:nvSpPr>
          <p:cNvPr id="260" name="Google Shape;260;p30"/>
          <p:cNvSpPr txBox="1"/>
          <p:nvPr/>
        </p:nvSpPr>
        <p:spPr>
          <a:xfrm>
            <a:off x="4524025" y="2810850"/>
            <a:ext cx="1730100" cy="1027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i="1" lang="en-US" sz="1200" u="sng">
                <a:solidFill>
                  <a:srgbClr val="008EAA"/>
                </a:solidFill>
                <a:latin typeface="Century Gothic"/>
                <a:ea typeface="Century Gothic"/>
                <a:cs typeface="Century Gothic"/>
                <a:sym typeface="Century Gothic"/>
                <a:hlinkClick r:id="rId5"/>
              </a:rPr>
              <a:t>Arts Assessment Resource Guide</a:t>
            </a:r>
            <a:r>
              <a:rPr lang="en-US" sz="1200">
                <a:solidFill>
                  <a:schemeClr val="dk1"/>
                </a:solidFill>
                <a:latin typeface="Century Gothic"/>
                <a:ea typeface="Century Gothic"/>
                <a:cs typeface="Century Gothic"/>
                <a:sym typeface="Century Gothic"/>
              </a:rPr>
              <a:t>, </a:t>
            </a:r>
            <a:br>
              <a:rPr lang="en-US" sz="1200">
                <a:solidFill>
                  <a:schemeClr val="dk1"/>
                </a:solidFill>
                <a:latin typeface="Century Gothic"/>
                <a:ea typeface="Century Gothic"/>
                <a:cs typeface="Century Gothic"/>
                <a:sym typeface="Century Gothic"/>
              </a:rPr>
            </a:br>
            <a:r>
              <a:rPr lang="en-US" sz="1200">
                <a:solidFill>
                  <a:schemeClr val="dk1"/>
                </a:solidFill>
                <a:latin typeface="Century Gothic"/>
                <a:ea typeface="Century Gothic"/>
                <a:cs typeface="Century Gothic"/>
                <a:sym typeface="Century Gothic"/>
              </a:rPr>
              <a:t>San Diego County Office of Education</a:t>
            </a:r>
            <a:endParaRPr sz="1200">
              <a:latin typeface="Century Gothic"/>
              <a:ea typeface="Century Gothic"/>
              <a:cs typeface="Century Gothic"/>
              <a:sym typeface="Century Gothic"/>
            </a:endParaRPr>
          </a:p>
        </p:txBody>
      </p:sp>
      <p:sp>
        <p:nvSpPr>
          <p:cNvPr id="261" name="Google Shape;261;p30"/>
          <p:cNvSpPr txBox="1"/>
          <p:nvPr/>
        </p:nvSpPr>
        <p:spPr>
          <a:xfrm>
            <a:off x="6623225" y="2810850"/>
            <a:ext cx="1968300" cy="102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US" sz="1200" u="sng">
                <a:solidFill>
                  <a:srgbClr val="008EAA"/>
                </a:solidFill>
                <a:latin typeface="Century Gothic"/>
                <a:ea typeface="Century Gothic"/>
                <a:cs typeface="Century Gothic"/>
                <a:sym typeface="Century Gothic"/>
                <a:hlinkClick r:id="rId6"/>
              </a:rPr>
              <a:t>Educative Assessment: Designing Assessment to Inform and Improve Student Performance</a:t>
            </a:r>
            <a:r>
              <a:rPr lang="en-US" sz="1200">
                <a:latin typeface="Century Gothic"/>
                <a:ea typeface="Century Gothic"/>
                <a:cs typeface="Century Gothic"/>
                <a:sym typeface="Century Gothic"/>
              </a:rPr>
              <a:t>, Grant Wiggins</a:t>
            </a:r>
            <a:endParaRPr sz="1200">
              <a:latin typeface="Century Gothic"/>
              <a:ea typeface="Century Gothic"/>
              <a:cs typeface="Century Gothic"/>
              <a:sym typeface="Century Gothic"/>
            </a:endParaRPr>
          </a:p>
          <a:p>
            <a:pPr indent="0" lvl="0" marL="0" rtl="0" algn="ctr">
              <a:lnSpc>
                <a:spcPct val="100000"/>
              </a:lnSpc>
              <a:spcBef>
                <a:spcPts val="1000"/>
              </a:spcBef>
              <a:spcAft>
                <a:spcPts val="0"/>
              </a:spcAft>
              <a:buNone/>
            </a:pPr>
            <a:r>
              <a:t/>
            </a:r>
            <a:endParaRPr i="1" sz="1200">
              <a:solidFill>
                <a:schemeClr val="dk1"/>
              </a:solidFill>
              <a:latin typeface="Century Gothic"/>
              <a:ea typeface="Century Gothic"/>
              <a:cs typeface="Century Gothic"/>
              <a:sym typeface="Century Gothic"/>
            </a:endParaRPr>
          </a:p>
        </p:txBody>
      </p:sp>
      <p:pic>
        <p:nvPicPr>
          <p:cNvPr id="262" name="Google Shape;262;p30">
            <a:hlinkClick r:id="rId7"/>
          </p:cNvPr>
          <p:cNvPicPr preferRelativeResize="0"/>
          <p:nvPr/>
        </p:nvPicPr>
        <p:blipFill>
          <a:blip r:embed="rId8">
            <a:alphaModFix/>
          </a:blip>
          <a:stretch>
            <a:fillRect/>
          </a:stretch>
        </p:blipFill>
        <p:spPr>
          <a:xfrm>
            <a:off x="938737" y="1707274"/>
            <a:ext cx="1027778" cy="1027800"/>
          </a:xfrm>
          <a:prstGeom prst="rect">
            <a:avLst/>
          </a:prstGeom>
          <a:noFill/>
          <a:ln>
            <a:noFill/>
          </a:ln>
        </p:spPr>
      </p:pic>
      <p:pic>
        <p:nvPicPr>
          <p:cNvPr id="263" name="Google Shape;263;p30">
            <a:hlinkClick r:id="rId9"/>
          </p:cNvPr>
          <p:cNvPicPr preferRelativeResize="0"/>
          <p:nvPr/>
        </p:nvPicPr>
        <p:blipFill>
          <a:blip r:embed="rId8">
            <a:alphaModFix/>
          </a:blip>
          <a:stretch>
            <a:fillRect/>
          </a:stretch>
        </p:blipFill>
        <p:spPr>
          <a:xfrm>
            <a:off x="2924487" y="1707274"/>
            <a:ext cx="1027778" cy="1027800"/>
          </a:xfrm>
          <a:prstGeom prst="rect">
            <a:avLst/>
          </a:prstGeom>
          <a:noFill/>
          <a:ln>
            <a:noFill/>
          </a:ln>
        </p:spPr>
      </p:pic>
      <p:pic>
        <p:nvPicPr>
          <p:cNvPr id="264" name="Google Shape;264;p30">
            <a:hlinkClick r:id="rId10"/>
          </p:cNvPr>
          <p:cNvPicPr preferRelativeResize="0"/>
          <p:nvPr/>
        </p:nvPicPr>
        <p:blipFill>
          <a:blip r:embed="rId8">
            <a:alphaModFix/>
          </a:blip>
          <a:stretch>
            <a:fillRect/>
          </a:stretch>
        </p:blipFill>
        <p:spPr>
          <a:xfrm>
            <a:off x="4910237" y="1707274"/>
            <a:ext cx="1027778" cy="1027800"/>
          </a:xfrm>
          <a:prstGeom prst="rect">
            <a:avLst/>
          </a:prstGeom>
          <a:noFill/>
          <a:ln>
            <a:noFill/>
          </a:ln>
        </p:spPr>
      </p:pic>
      <p:pic>
        <p:nvPicPr>
          <p:cNvPr id="265" name="Google Shape;265;p30">
            <a:hlinkClick r:id="rId11"/>
          </p:cNvPr>
          <p:cNvPicPr preferRelativeResize="0"/>
          <p:nvPr/>
        </p:nvPicPr>
        <p:blipFill>
          <a:blip r:embed="rId8">
            <a:alphaModFix/>
          </a:blip>
          <a:stretch>
            <a:fillRect/>
          </a:stretch>
        </p:blipFill>
        <p:spPr>
          <a:xfrm>
            <a:off x="7093487" y="1707274"/>
            <a:ext cx="1027777" cy="1027800"/>
          </a:xfrm>
          <a:prstGeom prst="rect">
            <a:avLst/>
          </a:prstGeom>
          <a:noFill/>
          <a:ln>
            <a:noFill/>
          </a:ln>
        </p:spPr>
      </p:pic>
      <p:sp>
        <p:nvSpPr>
          <p:cNvPr id="266" name="Google Shape;266;p30"/>
          <p:cNvSpPr txBox="1"/>
          <p:nvPr>
            <p:ph type="title"/>
          </p:nvPr>
        </p:nvSpPr>
        <p:spPr>
          <a:xfrm>
            <a:off x="457200" y="354550"/>
            <a:ext cx="6217500" cy="723600"/>
          </a:xfrm>
          <a:prstGeom prst="rect">
            <a:avLst/>
          </a:prstGeom>
          <a:noFill/>
          <a:ln>
            <a:noFill/>
          </a:ln>
        </p:spPr>
        <p:txBody>
          <a:bodyPr anchorCtr="0" anchor="ctr"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b="1" lang="en-US" sz="3200">
                <a:solidFill>
                  <a:srgbClr val="000000"/>
                </a:solidFill>
                <a:latin typeface="Montserrat"/>
                <a:ea typeface="Montserrat"/>
                <a:cs typeface="Montserrat"/>
                <a:sym typeface="Montserrat"/>
              </a:rPr>
              <a:t>Key Sources</a:t>
            </a:r>
            <a:endParaRPr b="1" sz="3200">
              <a:solidFill>
                <a:srgbClr val="000000"/>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31"/>
          <p:cNvSpPr txBox="1"/>
          <p:nvPr/>
        </p:nvSpPr>
        <p:spPr>
          <a:xfrm>
            <a:off x="366650" y="2704050"/>
            <a:ext cx="2515800" cy="126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000"/>
              </a:spcAft>
              <a:buNone/>
            </a:pPr>
            <a:r>
              <a:rPr b="1" lang="en-US" sz="1200">
                <a:latin typeface="Century Gothic"/>
                <a:ea typeface="Century Gothic"/>
                <a:cs typeface="Century Gothic"/>
                <a:sym typeface="Century Gothic"/>
              </a:rPr>
              <a:t>Cornerstone Assessments</a:t>
            </a:r>
            <a:br>
              <a:rPr lang="en-US" sz="1200">
                <a:latin typeface="Century Gothic"/>
                <a:ea typeface="Century Gothic"/>
                <a:cs typeface="Century Gothic"/>
                <a:sym typeface="Century Gothic"/>
              </a:rPr>
            </a:br>
            <a:r>
              <a:rPr lang="en-US" sz="1200">
                <a:latin typeface="Century Gothic"/>
                <a:ea typeface="Century Gothic"/>
                <a:cs typeface="Century Gothic"/>
                <a:sym typeface="Century Gothic"/>
              </a:rPr>
              <a:t>Standards-based assessments in </a:t>
            </a:r>
            <a:r>
              <a:rPr lang="en-US" sz="1200" u="sng">
                <a:solidFill>
                  <a:srgbClr val="0033A0"/>
                </a:solidFill>
                <a:latin typeface="Century Gothic"/>
                <a:ea typeface="Century Gothic"/>
                <a:cs typeface="Century Gothic"/>
                <a:sym typeface="Century Gothic"/>
                <a:hlinkClick r:id="rId3"/>
              </a:rPr>
              <a:t>Dance</a:t>
            </a:r>
            <a:r>
              <a:rPr lang="en-US" sz="1200">
                <a:latin typeface="Century Gothic"/>
                <a:ea typeface="Century Gothic"/>
                <a:cs typeface="Century Gothic"/>
                <a:sym typeface="Century Gothic"/>
              </a:rPr>
              <a:t>, </a:t>
            </a:r>
            <a:r>
              <a:rPr lang="en-US" sz="1200" u="sng">
                <a:solidFill>
                  <a:srgbClr val="0033A0"/>
                </a:solidFill>
                <a:latin typeface="Century Gothic"/>
                <a:ea typeface="Century Gothic"/>
                <a:cs typeface="Century Gothic"/>
                <a:sym typeface="Century Gothic"/>
                <a:hlinkClick r:id="rId4"/>
              </a:rPr>
              <a:t>Media Arts</a:t>
            </a:r>
            <a:r>
              <a:rPr lang="en-US" sz="1200">
                <a:latin typeface="Century Gothic"/>
                <a:ea typeface="Century Gothic"/>
                <a:cs typeface="Century Gothic"/>
                <a:sym typeface="Century Gothic"/>
              </a:rPr>
              <a:t>, </a:t>
            </a:r>
            <a:r>
              <a:rPr lang="en-US" sz="1200" u="sng">
                <a:solidFill>
                  <a:srgbClr val="0033A0"/>
                </a:solidFill>
                <a:latin typeface="Century Gothic"/>
                <a:ea typeface="Century Gothic"/>
                <a:cs typeface="Century Gothic"/>
                <a:sym typeface="Century Gothic"/>
                <a:hlinkClick r:id="rId5"/>
              </a:rPr>
              <a:t>Music</a:t>
            </a:r>
            <a:r>
              <a:rPr lang="en-US" sz="1200">
                <a:latin typeface="Century Gothic"/>
                <a:ea typeface="Century Gothic"/>
                <a:cs typeface="Century Gothic"/>
                <a:sym typeface="Century Gothic"/>
              </a:rPr>
              <a:t>, </a:t>
            </a:r>
            <a:r>
              <a:rPr lang="en-US" sz="1200" u="sng">
                <a:solidFill>
                  <a:srgbClr val="0033A0"/>
                </a:solidFill>
                <a:latin typeface="Century Gothic"/>
                <a:ea typeface="Century Gothic"/>
                <a:cs typeface="Century Gothic"/>
                <a:sym typeface="Century Gothic"/>
                <a:hlinkClick r:id="rId6"/>
              </a:rPr>
              <a:t>Theatre</a:t>
            </a:r>
            <a:r>
              <a:rPr lang="en-US" sz="1200">
                <a:latin typeface="Century Gothic"/>
                <a:ea typeface="Century Gothic"/>
                <a:cs typeface="Century Gothic"/>
                <a:sym typeface="Century Gothic"/>
              </a:rPr>
              <a:t>, and </a:t>
            </a:r>
            <a:r>
              <a:rPr lang="en-US" sz="1200" u="sng">
                <a:solidFill>
                  <a:srgbClr val="0033A0"/>
                </a:solidFill>
                <a:latin typeface="Century Gothic"/>
                <a:ea typeface="Century Gothic"/>
                <a:cs typeface="Century Gothic"/>
                <a:sym typeface="Century Gothic"/>
                <a:hlinkClick r:id="rId7"/>
              </a:rPr>
              <a:t>Visual Arts</a:t>
            </a:r>
            <a:r>
              <a:rPr lang="en-US" sz="1200">
                <a:latin typeface="Century Gothic"/>
                <a:ea typeface="Century Gothic"/>
                <a:cs typeface="Century Gothic"/>
                <a:sym typeface="Century Gothic"/>
              </a:rPr>
              <a:t> for Grades 2, 5, 8, and HS, created by the National Coalition for Core Arts Standards (NCCAS)</a:t>
            </a:r>
            <a:br>
              <a:rPr lang="en-US" sz="1200">
                <a:latin typeface="Century Gothic"/>
                <a:ea typeface="Century Gothic"/>
                <a:cs typeface="Century Gothic"/>
                <a:sym typeface="Century Gothic"/>
              </a:rPr>
            </a:br>
            <a:r>
              <a:rPr b="1" lang="en-US" sz="1200" u="sng">
                <a:solidFill>
                  <a:srgbClr val="008EAA"/>
                </a:solidFill>
                <a:latin typeface="Century Gothic"/>
                <a:ea typeface="Century Gothic"/>
                <a:cs typeface="Century Gothic"/>
                <a:sym typeface="Century Gothic"/>
                <a:hlinkClick r:id="rId8"/>
              </a:rPr>
              <a:t>nationalartsstandards.org</a:t>
            </a:r>
            <a:endParaRPr b="1" sz="1200">
              <a:solidFill>
                <a:srgbClr val="008EAA"/>
              </a:solidFill>
              <a:latin typeface="Century Gothic"/>
              <a:ea typeface="Century Gothic"/>
              <a:cs typeface="Century Gothic"/>
              <a:sym typeface="Century Gothic"/>
            </a:endParaRPr>
          </a:p>
        </p:txBody>
      </p:sp>
      <p:sp>
        <p:nvSpPr>
          <p:cNvPr id="272" name="Google Shape;272;p31"/>
          <p:cNvSpPr txBox="1"/>
          <p:nvPr/>
        </p:nvSpPr>
        <p:spPr>
          <a:xfrm>
            <a:off x="3551850" y="2704050"/>
            <a:ext cx="2440500" cy="1027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US" sz="1200">
                <a:solidFill>
                  <a:schemeClr val="dk1"/>
                </a:solidFill>
                <a:latin typeface="Century Gothic"/>
                <a:ea typeface="Century Gothic"/>
                <a:cs typeface="Century Gothic"/>
                <a:sym typeface="Century Gothic"/>
              </a:rPr>
              <a:t>Arts Assessment for Learning </a:t>
            </a:r>
            <a:r>
              <a:rPr lang="en-US" sz="1200">
                <a:solidFill>
                  <a:schemeClr val="dk1"/>
                </a:solidFill>
                <a:latin typeface="Century Gothic"/>
                <a:ea typeface="Century Gothic"/>
                <a:cs typeface="Century Gothic"/>
                <a:sym typeface="Century Gothic"/>
              </a:rPr>
              <a:t>Formative assessment</a:t>
            </a:r>
            <a:r>
              <a:rPr b="1" lang="en-US" sz="1200">
                <a:solidFill>
                  <a:schemeClr val="dk1"/>
                </a:solidFill>
                <a:latin typeface="Century Gothic"/>
                <a:ea typeface="Century Gothic"/>
                <a:cs typeface="Century Gothic"/>
                <a:sym typeface="Century Gothic"/>
              </a:rPr>
              <a:t> </a:t>
            </a:r>
            <a:r>
              <a:rPr lang="en-US" sz="1200">
                <a:solidFill>
                  <a:schemeClr val="dk1"/>
                </a:solidFill>
                <a:latin typeface="Century Gothic"/>
                <a:ea typeface="Century Gothic"/>
                <a:cs typeface="Century Gothic"/>
                <a:sym typeface="Century Gothic"/>
              </a:rPr>
              <a:t>tools  and resources created by over 200 New York City </a:t>
            </a:r>
            <a:br>
              <a:rPr lang="en-US" sz="1200">
                <a:solidFill>
                  <a:schemeClr val="dk1"/>
                </a:solidFill>
                <a:latin typeface="Century Gothic"/>
                <a:ea typeface="Century Gothic"/>
                <a:cs typeface="Century Gothic"/>
                <a:sym typeface="Century Gothic"/>
              </a:rPr>
            </a:br>
            <a:r>
              <a:rPr lang="en-US" sz="1200">
                <a:solidFill>
                  <a:schemeClr val="dk1"/>
                </a:solidFill>
                <a:latin typeface="Century Gothic"/>
                <a:ea typeface="Century Gothic"/>
                <a:cs typeface="Century Gothic"/>
                <a:sym typeface="Century Gothic"/>
              </a:rPr>
              <a:t>arts educators</a:t>
            </a:r>
            <a:br>
              <a:rPr lang="en-US" sz="1200">
                <a:solidFill>
                  <a:schemeClr val="dk1"/>
                </a:solidFill>
                <a:latin typeface="Century Gothic"/>
                <a:ea typeface="Century Gothic"/>
                <a:cs typeface="Century Gothic"/>
                <a:sym typeface="Century Gothic"/>
              </a:rPr>
            </a:br>
            <a:r>
              <a:rPr b="1" lang="en-US" sz="1200" u="sng">
                <a:solidFill>
                  <a:srgbClr val="008EAA"/>
                </a:solidFill>
                <a:latin typeface="Century Gothic"/>
                <a:ea typeface="Century Gothic"/>
                <a:cs typeface="Century Gothic"/>
                <a:sym typeface="Century Gothic"/>
                <a:hlinkClick r:id="rId9"/>
              </a:rPr>
              <a:t>artsassessmentforlearning.org</a:t>
            </a:r>
            <a:endParaRPr b="1" sz="1200">
              <a:solidFill>
                <a:srgbClr val="008EAA"/>
              </a:solidFill>
              <a:latin typeface="Century Gothic"/>
              <a:ea typeface="Century Gothic"/>
              <a:cs typeface="Century Gothic"/>
              <a:sym typeface="Century Gothic"/>
            </a:endParaRPr>
          </a:p>
        </p:txBody>
      </p:sp>
      <p:sp>
        <p:nvSpPr>
          <p:cNvPr id="273" name="Google Shape;273;p31"/>
          <p:cNvSpPr txBox="1"/>
          <p:nvPr/>
        </p:nvSpPr>
        <p:spPr>
          <a:xfrm>
            <a:off x="6661750" y="2704050"/>
            <a:ext cx="2187600" cy="1027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US" sz="1200">
                <a:latin typeface="Century Gothic"/>
                <a:ea typeface="Century Gothic"/>
                <a:cs typeface="Century Gothic"/>
                <a:sym typeface="Century Gothic"/>
              </a:rPr>
              <a:t>Education Closet</a:t>
            </a:r>
            <a:endParaRPr sz="1200">
              <a:latin typeface="Century Gothic"/>
              <a:ea typeface="Century Gothic"/>
              <a:cs typeface="Century Gothic"/>
              <a:sym typeface="Century Gothic"/>
            </a:endParaRPr>
          </a:p>
          <a:p>
            <a:pPr indent="0" lvl="0" marL="0" rtl="0" algn="ctr">
              <a:lnSpc>
                <a:spcPct val="100000"/>
              </a:lnSpc>
              <a:spcBef>
                <a:spcPts val="0"/>
              </a:spcBef>
              <a:spcAft>
                <a:spcPts val="0"/>
              </a:spcAft>
              <a:buNone/>
            </a:pPr>
            <a:r>
              <a:rPr lang="en-US" sz="1200">
                <a:latin typeface="Century Gothic"/>
                <a:ea typeface="Century Gothic"/>
                <a:cs typeface="Century Gothic"/>
                <a:sym typeface="Century Gothic"/>
              </a:rPr>
              <a:t>Tools, strategies, articles, and other resources for arts integration assessment</a:t>
            </a:r>
            <a:br>
              <a:rPr lang="en-US" sz="1200">
                <a:latin typeface="Century Gothic"/>
                <a:ea typeface="Century Gothic"/>
                <a:cs typeface="Century Gothic"/>
                <a:sym typeface="Century Gothic"/>
              </a:rPr>
            </a:br>
            <a:r>
              <a:rPr b="1" lang="en-US" sz="1200" u="sng">
                <a:solidFill>
                  <a:srgbClr val="008EAA"/>
                </a:solidFill>
                <a:latin typeface="Century Gothic"/>
                <a:ea typeface="Century Gothic"/>
                <a:cs typeface="Century Gothic"/>
                <a:sym typeface="Century Gothic"/>
                <a:hlinkClick r:id="rId10"/>
              </a:rPr>
              <a:t>educationcloset.com</a:t>
            </a:r>
            <a:endParaRPr b="1" sz="1200">
              <a:solidFill>
                <a:srgbClr val="008EAA"/>
              </a:solidFill>
              <a:latin typeface="Century Gothic"/>
              <a:ea typeface="Century Gothic"/>
              <a:cs typeface="Century Gothic"/>
              <a:sym typeface="Century Gothic"/>
            </a:endParaRPr>
          </a:p>
        </p:txBody>
      </p:sp>
      <p:pic>
        <p:nvPicPr>
          <p:cNvPr id="274" name="Google Shape;274;p31">
            <a:hlinkClick r:id="rId11"/>
          </p:cNvPr>
          <p:cNvPicPr preferRelativeResize="0"/>
          <p:nvPr/>
        </p:nvPicPr>
        <p:blipFill>
          <a:blip r:embed="rId12">
            <a:alphaModFix/>
          </a:blip>
          <a:stretch>
            <a:fillRect/>
          </a:stretch>
        </p:blipFill>
        <p:spPr>
          <a:xfrm>
            <a:off x="1087638" y="1537575"/>
            <a:ext cx="1073825" cy="1073825"/>
          </a:xfrm>
          <a:prstGeom prst="rect">
            <a:avLst/>
          </a:prstGeom>
          <a:noFill/>
          <a:ln>
            <a:noFill/>
          </a:ln>
        </p:spPr>
      </p:pic>
      <p:pic>
        <p:nvPicPr>
          <p:cNvPr id="275" name="Google Shape;275;p31">
            <a:hlinkClick r:id="rId13"/>
          </p:cNvPr>
          <p:cNvPicPr preferRelativeResize="0"/>
          <p:nvPr/>
        </p:nvPicPr>
        <p:blipFill>
          <a:blip r:embed="rId12">
            <a:alphaModFix/>
          </a:blip>
          <a:stretch>
            <a:fillRect/>
          </a:stretch>
        </p:blipFill>
        <p:spPr>
          <a:xfrm>
            <a:off x="4235188" y="1537575"/>
            <a:ext cx="1073825" cy="1073825"/>
          </a:xfrm>
          <a:prstGeom prst="rect">
            <a:avLst/>
          </a:prstGeom>
          <a:noFill/>
          <a:ln>
            <a:noFill/>
          </a:ln>
        </p:spPr>
      </p:pic>
      <p:pic>
        <p:nvPicPr>
          <p:cNvPr id="276" name="Google Shape;276;p31">
            <a:hlinkClick r:id="rId14"/>
          </p:cNvPr>
          <p:cNvPicPr preferRelativeResize="0"/>
          <p:nvPr/>
        </p:nvPicPr>
        <p:blipFill>
          <a:blip r:embed="rId12">
            <a:alphaModFix/>
          </a:blip>
          <a:stretch>
            <a:fillRect/>
          </a:stretch>
        </p:blipFill>
        <p:spPr>
          <a:xfrm>
            <a:off x="7218638" y="1537575"/>
            <a:ext cx="1073825" cy="1073825"/>
          </a:xfrm>
          <a:prstGeom prst="rect">
            <a:avLst/>
          </a:prstGeom>
          <a:noFill/>
          <a:ln>
            <a:noFill/>
          </a:ln>
        </p:spPr>
      </p:pic>
      <p:sp>
        <p:nvSpPr>
          <p:cNvPr id="277" name="Google Shape;277;p31"/>
          <p:cNvSpPr txBox="1"/>
          <p:nvPr>
            <p:ph type="title"/>
          </p:nvPr>
        </p:nvSpPr>
        <p:spPr>
          <a:xfrm>
            <a:off x="457200" y="354550"/>
            <a:ext cx="7133400" cy="723600"/>
          </a:xfrm>
          <a:prstGeom prst="rect">
            <a:avLst/>
          </a:prstGeom>
          <a:noFill/>
          <a:ln>
            <a:noFill/>
          </a:ln>
        </p:spPr>
        <p:txBody>
          <a:bodyPr anchorCtr="0" anchor="ctr"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b="1" lang="en-US" sz="3200">
                <a:solidFill>
                  <a:srgbClr val="000000"/>
                </a:solidFill>
                <a:latin typeface="Montserrat"/>
                <a:ea typeface="Montserrat"/>
                <a:cs typeface="Montserrat"/>
                <a:sym typeface="Montserrat"/>
              </a:rPr>
              <a:t>Other Assessment Resources</a:t>
            </a:r>
            <a:endParaRPr b="1" sz="3200">
              <a:solidFill>
                <a:srgbClr val="000000"/>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1"/>
          <p:cNvSpPr txBox="1"/>
          <p:nvPr>
            <p:ph idx="1" type="body"/>
          </p:nvPr>
        </p:nvSpPr>
        <p:spPr>
          <a:xfrm>
            <a:off x="433850" y="1777575"/>
            <a:ext cx="7817700" cy="2686800"/>
          </a:xfrm>
          <a:prstGeom prst="rect">
            <a:avLst/>
          </a:prstGeom>
        </p:spPr>
        <p:txBody>
          <a:bodyPr anchorCtr="0" anchor="t" bIns="91425" lIns="91425" spcFirstLastPara="1" rIns="91425" wrap="square" tIns="91425">
            <a:noAutofit/>
          </a:bodyPr>
          <a:lstStyle/>
          <a:p>
            <a:pPr indent="-342900" lvl="0" marL="457200" rtl="0" algn="l">
              <a:lnSpc>
                <a:spcPct val="112000"/>
              </a:lnSpc>
              <a:spcBef>
                <a:spcPts val="0"/>
              </a:spcBef>
              <a:spcAft>
                <a:spcPts val="0"/>
              </a:spcAft>
              <a:buClr>
                <a:schemeClr val="dk1"/>
              </a:buClr>
              <a:buSzPts val="1800"/>
              <a:buFont typeface="Century Gothic"/>
              <a:buChar char="●"/>
            </a:pPr>
            <a:r>
              <a:rPr lang="en-US">
                <a:solidFill>
                  <a:schemeClr val="dk1"/>
                </a:solidFill>
                <a:latin typeface="Century Gothic"/>
                <a:ea typeface="Century Gothic"/>
                <a:cs typeface="Century Gothic"/>
                <a:sym typeface="Century Gothic"/>
              </a:rPr>
              <a:t>Achievement in the arts </a:t>
            </a:r>
            <a:r>
              <a:rPr lang="en-US" u="sng">
                <a:solidFill>
                  <a:schemeClr val="dk1"/>
                </a:solidFill>
                <a:latin typeface="Century Gothic"/>
                <a:ea typeface="Century Gothic"/>
                <a:cs typeface="Century Gothic"/>
                <a:sym typeface="Century Gothic"/>
              </a:rPr>
              <a:t>can</a:t>
            </a:r>
            <a:r>
              <a:rPr lang="en-US">
                <a:solidFill>
                  <a:schemeClr val="dk1"/>
                </a:solidFill>
                <a:latin typeface="Century Gothic"/>
                <a:ea typeface="Century Gothic"/>
                <a:cs typeface="Century Gothic"/>
                <a:sym typeface="Century Gothic"/>
              </a:rPr>
              <a:t> be highly subjective, but there are many assessable aspects, including:</a:t>
            </a:r>
            <a:endParaRPr>
              <a:solidFill>
                <a:schemeClr val="dk1"/>
              </a:solidFill>
              <a:latin typeface="Century Gothic"/>
              <a:ea typeface="Century Gothic"/>
              <a:cs typeface="Century Gothic"/>
              <a:sym typeface="Century Gothic"/>
            </a:endParaRPr>
          </a:p>
          <a:p>
            <a:pPr indent="-330200" lvl="1" marL="914400" rtl="0" algn="l">
              <a:lnSpc>
                <a:spcPct val="115000"/>
              </a:lnSpc>
              <a:spcBef>
                <a:spcPts val="600"/>
              </a:spcBef>
              <a:spcAft>
                <a:spcPts val="0"/>
              </a:spcAft>
              <a:buClr>
                <a:schemeClr val="dk1"/>
              </a:buClr>
              <a:buSzPts val="1600"/>
              <a:buFont typeface="Century Gothic"/>
              <a:buChar char="○"/>
            </a:pPr>
            <a:r>
              <a:rPr b="1" i="1" lang="en-US" sz="1600">
                <a:solidFill>
                  <a:schemeClr val="dk1"/>
                </a:solidFill>
                <a:latin typeface="Century Gothic"/>
                <a:ea typeface="Century Gothic"/>
                <a:cs typeface="Century Gothic"/>
                <a:sym typeface="Century Gothic"/>
              </a:rPr>
              <a:t>Content</a:t>
            </a:r>
            <a:r>
              <a:rPr lang="en-US" sz="1600">
                <a:solidFill>
                  <a:schemeClr val="dk1"/>
                </a:solidFill>
                <a:latin typeface="Century Gothic"/>
                <a:ea typeface="Century Gothic"/>
                <a:cs typeface="Century Gothic"/>
                <a:sym typeface="Century Gothic"/>
              </a:rPr>
              <a:t>: Can students demonstrate knowledge of traditions, history, vocabulary, and other factual information?</a:t>
            </a:r>
            <a:endParaRPr sz="1600">
              <a:solidFill>
                <a:schemeClr val="dk1"/>
              </a:solidFill>
              <a:latin typeface="Century Gothic"/>
              <a:ea typeface="Century Gothic"/>
              <a:cs typeface="Century Gothic"/>
              <a:sym typeface="Century Gothic"/>
            </a:endParaRPr>
          </a:p>
          <a:p>
            <a:pPr indent="-330200" lvl="1" marL="914400" rtl="0" algn="l">
              <a:lnSpc>
                <a:spcPct val="115000"/>
              </a:lnSpc>
              <a:spcBef>
                <a:spcPts val="0"/>
              </a:spcBef>
              <a:spcAft>
                <a:spcPts val="0"/>
              </a:spcAft>
              <a:buClr>
                <a:schemeClr val="dk1"/>
              </a:buClr>
              <a:buSzPts val="1600"/>
              <a:buFont typeface="Century Gothic"/>
              <a:buChar char="○"/>
            </a:pPr>
            <a:r>
              <a:rPr b="1" i="1" lang="en-US" sz="1600">
                <a:solidFill>
                  <a:schemeClr val="dk1"/>
                </a:solidFill>
                <a:latin typeface="Century Gothic"/>
                <a:ea typeface="Century Gothic"/>
                <a:cs typeface="Century Gothic"/>
                <a:sym typeface="Century Gothic"/>
              </a:rPr>
              <a:t>Technique</a:t>
            </a:r>
            <a:r>
              <a:rPr lang="en-US" sz="1600">
                <a:solidFill>
                  <a:schemeClr val="dk1"/>
                </a:solidFill>
                <a:latin typeface="Century Gothic"/>
                <a:ea typeface="Century Gothic"/>
                <a:cs typeface="Century Gothic"/>
                <a:sym typeface="Century Gothic"/>
              </a:rPr>
              <a:t>: Can students demonstrate specific measurable skills (e.g., playing correct notes in a piece of music; performing a plié in ballet)?</a:t>
            </a:r>
            <a:endParaRPr sz="1600">
              <a:solidFill>
                <a:schemeClr val="dk1"/>
              </a:solidFill>
              <a:latin typeface="Century Gothic"/>
              <a:ea typeface="Century Gothic"/>
              <a:cs typeface="Century Gothic"/>
              <a:sym typeface="Century Gothic"/>
            </a:endParaRPr>
          </a:p>
          <a:p>
            <a:pPr indent="-330200" lvl="1" marL="914400" rtl="0" algn="l">
              <a:lnSpc>
                <a:spcPct val="115000"/>
              </a:lnSpc>
              <a:spcBef>
                <a:spcPts val="0"/>
              </a:spcBef>
              <a:spcAft>
                <a:spcPts val="0"/>
              </a:spcAft>
              <a:buClr>
                <a:schemeClr val="dk1"/>
              </a:buClr>
              <a:buSzPts val="1600"/>
              <a:buFont typeface="Century Gothic"/>
              <a:buChar char="○"/>
            </a:pPr>
            <a:r>
              <a:rPr b="1" i="1" lang="en-US" sz="1600">
                <a:solidFill>
                  <a:schemeClr val="dk1"/>
                </a:solidFill>
                <a:latin typeface="Century Gothic"/>
                <a:ea typeface="Century Gothic"/>
                <a:cs typeface="Century Gothic"/>
                <a:sym typeface="Century Gothic"/>
              </a:rPr>
              <a:t>Thinking / social behaviors</a:t>
            </a:r>
            <a:r>
              <a:rPr i="1" lang="en-US" sz="1600">
                <a:solidFill>
                  <a:schemeClr val="dk1"/>
                </a:solidFill>
                <a:latin typeface="Century Gothic"/>
                <a:ea typeface="Century Gothic"/>
                <a:cs typeface="Century Gothic"/>
                <a:sym typeface="Century Gothic"/>
              </a:rPr>
              <a:t>: </a:t>
            </a:r>
            <a:r>
              <a:rPr lang="en-US" sz="1600">
                <a:solidFill>
                  <a:schemeClr val="dk1"/>
                </a:solidFill>
                <a:latin typeface="Century Gothic"/>
                <a:ea typeface="Century Gothic"/>
                <a:cs typeface="Century Gothic"/>
                <a:sym typeface="Century Gothic"/>
              </a:rPr>
              <a:t>Do students demonstrate skills like inquiry, organization, collaboration, innovation, persistence?</a:t>
            </a:r>
            <a:endParaRPr sz="1600">
              <a:solidFill>
                <a:schemeClr val="dk1"/>
              </a:solidFill>
              <a:latin typeface="Century Gothic"/>
              <a:ea typeface="Century Gothic"/>
              <a:cs typeface="Century Gothic"/>
              <a:sym typeface="Century Gothic"/>
            </a:endParaRPr>
          </a:p>
        </p:txBody>
      </p:sp>
      <p:sp>
        <p:nvSpPr>
          <p:cNvPr id="62" name="Google Shape;62;p11"/>
          <p:cNvSpPr txBox="1"/>
          <p:nvPr/>
        </p:nvSpPr>
        <p:spPr>
          <a:xfrm>
            <a:off x="335250" y="245125"/>
            <a:ext cx="8090100" cy="67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3200">
                <a:solidFill>
                  <a:schemeClr val="dk1"/>
                </a:solidFill>
                <a:latin typeface="Montserrat"/>
                <a:ea typeface="Montserrat"/>
                <a:cs typeface="Montserrat"/>
                <a:sym typeface="Montserrat"/>
              </a:rPr>
              <a:t>Arts Assessment Misconception #1</a:t>
            </a:r>
            <a:endParaRPr b="1" sz="3200">
              <a:solidFill>
                <a:schemeClr val="dk1"/>
              </a:solidFill>
              <a:latin typeface="Montserrat"/>
              <a:ea typeface="Montserrat"/>
              <a:cs typeface="Montserrat"/>
              <a:sym typeface="Montserrat"/>
            </a:endParaRPr>
          </a:p>
        </p:txBody>
      </p:sp>
      <p:sp>
        <p:nvSpPr>
          <p:cNvPr id="63" name="Google Shape;63;p11"/>
          <p:cNvSpPr txBox="1"/>
          <p:nvPr/>
        </p:nvSpPr>
        <p:spPr>
          <a:xfrm>
            <a:off x="433850" y="1063000"/>
            <a:ext cx="7693200" cy="511800"/>
          </a:xfrm>
          <a:prstGeom prst="rect">
            <a:avLst/>
          </a:prstGeom>
          <a:solidFill>
            <a:srgbClr val="FF0000"/>
          </a:solidFill>
          <a:ln>
            <a:noFill/>
          </a:ln>
        </p:spPr>
        <p:txBody>
          <a:bodyPr anchorCtr="0" anchor="t" bIns="91425" lIns="91425" spcFirstLastPara="1" rIns="91425" wrap="square" tIns="91425">
            <a:noAutofit/>
          </a:bodyPr>
          <a:lstStyle/>
          <a:p>
            <a:pPr indent="0" lvl="0" marL="0" rtl="0" algn="l">
              <a:lnSpc>
                <a:spcPct val="114000"/>
              </a:lnSpc>
              <a:spcBef>
                <a:spcPts val="0"/>
              </a:spcBef>
              <a:spcAft>
                <a:spcPts val="600"/>
              </a:spcAft>
              <a:buNone/>
            </a:pPr>
            <a:r>
              <a:rPr b="1" lang="en-US" sz="2200">
                <a:solidFill>
                  <a:srgbClr val="FFFFFF"/>
                </a:solidFill>
                <a:latin typeface="Montserrat"/>
                <a:ea typeface="Montserrat"/>
                <a:cs typeface="Montserrat"/>
                <a:sym typeface="Montserrat"/>
              </a:rPr>
              <a:t>✘  Success in the arts is too subjective to evaluate.</a:t>
            </a:r>
            <a:endParaRPr b="1">
              <a:solidFill>
                <a:srgbClr val="FFFFFF"/>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2"/>
          <p:cNvSpPr txBox="1"/>
          <p:nvPr>
            <p:ph idx="1" type="body"/>
          </p:nvPr>
        </p:nvSpPr>
        <p:spPr>
          <a:xfrm>
            <a:off x="462600" y="1548900"/>
            <a:ext cx="7878900" cy="29937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dk1"/>
              </a:buClr>
              <a:buSzPts val="2000"/>
              <a:buFont typeface="Century Gothic"/>
              <a:buChar char="●"/>
            </a:pPr>
            <a:r>
              <a:rPr lang="en-US" sz="2000">
                <a:solidFill>
                  <a:schemeClr val="dk1"/>
                </a:solidFill>
                <a:latin typeface="Century Gothic"/>
                <a:ea typeface="Century Gothic"/>
                <a:cs typeface="Century Gothic"/>
                <a:sym typeface="Century Gothic"/>
              </a:rPr>
              <a:t>High-quality arts assessments:</a:t>
            </a:r>
            <a:endParaRPr sz="2000">
              <a:solidFill>
                <a:schemeClr val="dk1"/>
              </a:solidFill>
              <a:latin typeface="Century Gothic"/>
              <a:ea typeface="Century Gothic"/>
              <a:cs typeface="Century Gothic"/>
              <a:sym typeface="Century Gothic"/>
            </a:endParaRPr>
          </a:p>
          <a:p>
            <a:pPr indent="-342900" lvl="1" marL="914400" rtl="0" algn="l">
              <a:lnSpc>
                <a:spcPct val="115000"/>
              </a:lnSpc>
              <a:spcBef>
                <a:spcPts val="600"/>
              </a:spcBef>
              <a:spcAft>
                <a:spcPts val="0"/>
              </a:spcAft>
              <a:buClr>
                <a:schemeClr val="dk1"/>
              </a:buClr>
              <a:buSzPts val="1800"/>
              <a:buFont typeface="Century Gothic"/>
              <a:buChar char="○"/>
            </a:pPr>
            <a:r>
              <a:rPr lang="en-US">
                <a:solidFill>
                  <a:schemeClr val="dk1"/>
                </a:solidFill>
                <a:latin typeface="Century Gothic"/>
                <a:ea typeface="Century Gothic"/>
                <a:cs typeface="Century Gothic"/>
                <a:sym typeface="Century Gothic"/>
              </a:rPr>
              <a:t>Examine student </a:t>
            </a:r>
            <a:r>
              <a:rPr b="1" lang="en-US">
                <a:solidFill>
                  <a:schemeClr val="dk1"/>
                </a:solidFill>
                <a:latin typeface="Century Gothic"/>
                <a:ea typeface="Century Gothic"/>
                <a:cs typeface="Century Gothic"/>
                <a:sym typeface="Century Gothic"/>
              </a:rPr>
              <a:t>knowledge</a:t>
            </a:r>
            <a:r>
              <a:rPr lang="en-US">
                <a:solidFill>
                  <a:schemeClr val="dk1"/>
                </a:solidFill>
                <a:latin typeface="Century Gothic"/>
                <a:ea typeface="Century Gothic"/>
                <a:cs typeface="Century Gothic"/>
                <a:sym typeface="Century Gothic"/>
              </a:rPr>
              <a:t> of the topic or subject</a:t>
            </a:r>
            <a:endParaRPr>
              <a:solidFill>
                <a:schemeClr val="dk1"/>
              </a:solidFill>
              <a:latin typeface="Century Gothic"/>
              <a:ea typeface="Century Gothic"/>
              <a:cs typeface="Century Gothic"/>
              <a:sym typeface="Century Gothic"/>
            </a:endParaRPr>
          </a:p>
          <a:p>
            <a:pPr indent="-342900" lvl="1" marL="914400" rtl="0" algn="l">
              <a:lnSpc>
                <a:spcPct val="115000"/>
              </a:lnSpc>
              <a:spcBef>
                <a:spcPts val="0"/>
              </a:spcBef>
              <a:spcAft>
                <a:spcPts val="0"/>
              </a:spcAft>
              <a:buClr>
                <a:schemeClr val="dk1"/>
              </a:buClr>
              <a:buSzPts val="1800"/>
              <a:buFont typeface="Century Gothic"/>
              <a:buChar char="○"/>
            </a:pPr>
            <a:r>
              <a:rPr lang="en-US">
                <a:solidFill>
                  <a:schemeClr val="dk1"/>
                </a:solidFill>
                <a:latin typeface="Century Gothic"/>
                <a:ea typeface="Century Gothic"/>
                <a:cs typeface="Century Gothic"/>
                <a:sym typeface="Century Gothic"/>
              </a:rPr>
              <a:t>The student’s artmaking </a:t>
            </a:r>
            <a:r>
              <a:rPr b="1" lang="en-US">
                <a:solidFill>
                  <a:schemeClr val="dk1"/>
                </a:solidFill>
                <a:latin typeface="Century Gothic"/>
                <a:ea typeface="Century Gothic"/>
                <a:cs typeface="Century Gothic"/>
                <a:sym typeface="Century Gothic"/>
              </a:rPr>
              <a:t>process</a:t>
            </a:r>
            <a:r>
              <a:rPr lang="en-US">
                <a:solidFill>
                  <a:schemeClr val="dk1"/>
                </a:solidFill>
                <a:latin typeface="Century Gothic"/>
                <a:ea typeface="Century Gothic"/>
                <a:cs typeface="Century Gothic"/>
                <a:sym typeface="Century Gothic"/>
              </a:rPr>
              <a:t> (how they create artwork)</a:t>
            </a:r>
            <a:endParaRPr>
              <a:solidFill>
                <a:schemeClr val="dk1"/>
              </a:solidFill>
              <a:latin typeface="Century Gothic"/>
              <a:ea typeface="Century Gothic"/>
              <a:cs typeface="Century Gothic"/>
              <a:sym typeface="Century Gothic"/>
            </a:endParaRPr>
          </a:p>
          <a:p>
            <a:pPr indent="-342900" lvl="1" marL="914400" rtl="0" algn="l">
              <a:lnSpc>
                <a:spcPct val="115000"/>
              </a:lnSpc>
              <a:spcBef>
                <a:spcPts val="0"/>
              </a:spcBef>
              <a:spcAft>
                <a:spcPts val="0"/>
              </a:spcAft>
              <a:buClr>
                <a:schemeClr val="dk1"/>
              </a:buClr>
              <a:buSzPts val="1800"/>
              <a:buFont typeface="Century Gothic"/>
              <a:buChar char="○"/>
            </a:pPr>
            <a:r>
              <a:rPr lang="en-US">
                <a:solidFill>
                  <a:schemeClr val="dk1"/>
                </a:solidFill>
                <a:latin typeface="Century Gothic"/>
                <a:ea typeface="Century Gothic"/>
                <a:cs typeface="Century Gothic"/>
                <a:sym typeface="Century Gothic"/>
              </a:rPr>
              <a:t>The student’s final </a:t>
            </a:r>
            <a:r>
              <a:rPr b="1" lang="en-US">
                <a:solidFill>
                  <a:schemeClr val="dk1"/>
                </a:solidFill>
                <a:latin typeface="Century Gothic"/>
                <a:ea typeface="Century Gothic"/>
                <a:cs typeface="Century Gothic"/>
                <a:sym typeface="Century Gothic"/>
              </a:rPr>
              <a:t>product</a:t>
            </a:r>
            <a:r>
              <a:rPr lang="en-US">
                <a:solidFill>
                  <a:schemeClr val="dk1"/>
                </a:solidFill>
                <a:latin typeface="Century Gothic"/>
                <a:ea typeface="Century Gothic"/>
                <a:cs typeface="Century Gothic"/>
                <a:sym typeface="Century Gothic"/>
              </a:rPr>
              <a:t> (the artwork itself)</a:t>
            </a:r>
            <a:endParaRPr>
              <a:solidFill>
                <a:schemeClr val="dk1"/>
              </a:solidFill>
              <a:latin typeface="Century Gothic"/>
              <a:ea typeface="Century Gothic"/>
              <a:cs typeface="Century Gothic"/>
              <a:sym typeface="Century Gothic"/>
            </a:endParaRPr>
          </a:p>
          <a:p>
            <a:pPr indent="-355600" lvl="0" marL="457200" rtl="0" algn="l">
              <a:lnSpc>
                <a:spcPct val="115000"/>
              </a:lnSpc>
              <a:spcBef>
                <a:spcPts val="600"/>
              </a:spcBef>
              <a:spcAft>
                <a:spcPts val="0"/>
              </a:spcAft>
              <a:buClr>
                <a:schemeClr val="dk1"/>
              </a:buClr>
              <a:buSzPts val="2000"/>
              <a:buFont typeface="Century Gothic"/>
              <a:buChar char="●"/>
            </a:pPr>
            <a:r>
              <a:rPr lang="en-US" sz="2000">
                <a:solidFill>
                  <a:schemeClr val="dk1"/>
                </a:solidFill>
                <a:latin typeface="Century Gothic"/>
                <a:ea typeface="Century Gothic"/>
                <a:cs typeface="Century Gothic"/>
                <a:sym typeface="Century Gothic"/>
              </a:rPr>
              <a:t>Process-related criteria are emphasized, including:</a:t>
            </a:r>
            <a:endParaRPr sz="2000">
              <a:solidFill>
                <a:schemeClr val="dk1"/>
              </a:solidFill>
              <a:latin typeface="Century Gothic"/>
              <a:ea typeface="Century Gothic"/>
              <a:cs typeface="Century Gothic"/>
              <a:sym typeface="Century Gothic"/>
            </a:endParaRPr>
          </a:p>
          <a:p>
            <a:pPr indent="-342900" lvl="1" marL="914400" rtl="0" algn="l">
              <a:lnSpc>
                <a:spcPct val="115000"/>
              </a:lnSpc>
              <a:spcBef>
                <a:spcPts val="600"/>
              </a:spcBef>
              <a:spcAft>
                <a:spcPts val="0"/>
              </a:spcAft>
              <a:buClr>
                <a:schemeClr val="dk1"/>
              </a:buClr>
              <a:buSzPts val="1800"/>
              <a:buFont typeface="Century Gothic"/>
              <a:buChar char="○"/>
            </a:pPr>
            <a:r>
              <a:rPr b="1" lang="en-US">
                <a:solidFill>
                  <a:schemeClr val="dk1"/>
                </a:solidFill>
                <a:latin typeface="Century Gothic"/>
                <a:ea typeface="Century Gothic"/>
                <a:cs typeface="Century Gothic"/>
                <a:sym typeface="Century Gothic"/>
              </a:rPr>
              <a:t>Effort</a:t>
            </a:r>
            <a:r>
              <a:rPr lang="en-US">
                <a:solidFill>
                  <a:schemeClr val="dk1"/>
                </a:solidFill>
                <a:latin typeface="Century Gothic"/>
                <a:ea typeface="Century Gothic"/>
                <a:cs typeface="Century Gothic"/>
                <a:sym typeface="Century Gothic"/>
              </a:rPr>
              <a:t> and </a:t>
            </a:r>
            <a:r>
              <a:rPr b="1" lang="en-US">
                <a:solidFill>
                  <a:schemeClr val="dk1"/>
                </a:solidFill>
                <a:latin typeface="Century Gothic"/>
                <a:ea typeface="Century Gothic"/>
                <a:cs typeface="Century Gothic"/>
                <a:sym typeface="Century Gothic"/>
              </a:rPr>
              <a:t>persistence</a:t>
            </a:r>
            <a:r>
              <a:rPr lang="en-US">
                <a:solidFill>
                  <a:schemeClr val="dk1"/>
                </a:solidFill>
                <a:latin typeface="Century Gothic"/>
                <a:ea typeface="Century Gothic"/>
                <a:cs typeface="Century Gothic"/>
                <a:sym typeface="Century Gothic"/>
              </a:rPr>
              <a:t> through challenges</a:t>
            </a:r>
            <a:endParaRPr>
              <a:solidFill>
                <a:schemeClr val="dk1"/>
              </a:solidFill>
              <a:latin typeface="Century Gothic"/>
              <a:ea typeface="Century Gothic"/>
              <a:cs typeface="Century Gothic"/>
              <a:sym typeface="Century Gothic"/>
            </a:endParaRPr>
          </a:p>
          <a:p>
            <a:pPr indent="-342900" lvl="1" marL="914400" rtl="0" algn="l">
              <a:lnSpc>
                <a:spcPct val="115000"/>
              </a:lnSpc>
              <a:spcBef>
                <a:spcPts val="0"/>
              </a:spcBef>
              <a:spcAft>
                <a:spcPts val="0"/>
              </a:spcAft>
              <a:buClr>
                <a:schemeClr val="dk1"/>
              </a:buClr>
              <a:buSzPts val="1800"/>
              <a:buFont typeface="Century Gothic"/>
              <a:buChar char="○"/>
            </a:pPr>
            <a:r>
              <a:rPr b="1" lang="en-US">
                <a:solidFill>
                  <a:schemeClr val="dk1"/>
                </a:solidFill>
                <a:latin typeface="Century Gothic"/>
                <a:ea typeface="Century Gothic"/>
                <a:cs typeface="Century Gothic"/>
                <a:sym typeface="Century Gothic"/>
              </a:rPr>
              <a:t>Problem-solving ability</a:t>
            </a:r>
            <a:endParaRPr b="1">
              <a:solidFill>
                <a:schemeClr val="dk1"/>
              </a:solidFill>
              <a:latin typeface="Century Gothic"/>
              <a:ea typeface="Century Gothic"/>
              <a:cs typeface="Century Gothic"/>
              <a:sym typeface="Century Gothic"/>
            </a:endParaRPr>
          </a:p>
          <a:p>
            <a:pPr indent="-342900" lvl="1" marL="914400" rtl="0" algn="l">
              <a:lnSpc>
                <a:spcPct val="115000"/>
              </a:lnSpc>
              <a:spcBef>
                <a:spcPts val="0"/>
              </a:spcBef>
              <a:spcAft>
                <a:spcPts val="0"/>
              </a:spcAft>
              <a:buClr>
                <a:schemeClr val="dk1"/>
              </a:buClr>
              <a:buSzPts val="1800"/>
              <a:buFont typeface="Century Gothic"/>
              <a:buChar char="○"/>
            </a:pPr>
            <a:r>
              <a:rPr b="1" lang="en-US">
                <a:solidFill>
                  <a:schemeClr val="dk1"/>
                </a:solidFill>
                <a:latin typeface="Century Gothic"/>
                <a:ea typeface="Century Gothic"/>
                <a:cs typeface="Century Gothic"/>
                <a:sym typeface="Century Gothic"/>
              </a:rPr>
              <a:t>Arts classroom behaviors</a:t>
            </a:r>
            <a:r>
              <a:rPr lang="en-US">
                <a:solidFill>
                  <a:schemeClr val="dk1"/>
                </a:solidFill>
                <a:latin typeface="Century Gothic"/>
                <a:ea typeface="Century Gothic"/>
                <a:cs typeface="Century Gothic"/>
                <a:sym typeface="Century Gothic"/>
              </a:rPr>
              <a:t> (e.g., collaboration; peer critique)</a:t>
            </a:r>
            <a:endParaRPr b="1">
              <a:solidFill>
                <a:schemeClr val="dk1"/>
              </a:solidFill>
              <a:latin typeface="Century Gothic"/>
              <a:ea typeface="Century Gothic"/>
              <a:cs typeface="Century Gothic"/>
              <a:sym typeface="Century Gothic"/>
            </a:endParaRPr>
          </a:p>
        </p:txBody>
      </p:sp>
      <p:sp>
        <p:nvSpPr>
          <p:cNvPr id="69" name="Google Shape;69;p12"/>
          <p:cNvSpPr txBox="1"/>
          <p:nvPr/>
        </p:nvSpPr>
        <p:spPr>
          <a:xfrm>
            <a:off x="462600" y="149975"/>
            <a:ext cx="8046000" cy="77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3200">
                <a:solidFill>
                  <a:schemeClr val="dk1"/>
                </a:solidFill>
                <a:latin typeface="Montserrat"/>
                <a:ea typeface="Montserrat"/>
                <a:cs typeface="Montserrat"/>
                <a:sym typeface="Montserrat"/>
              </a:rPr>
              <a:t>Arts Assessment Misconception #2</a:t>
            </a:r>
            <a:endParaRPr b="1" sz="3200">
              <a:solidFill>
                <a:schemeClr val="dk1"/>
              </a:solidFill>
              <a:latin typeface="Montserrat"/>
              <a:ea typeface="Montserrat"/>
              <a:cs typeface="Montserrat"/>
              <a:sym typeface="Montserrat"/>
            </a:endParaRPr>
          </a:p>
        </p:txBody>
      </p:sp>
      <p:sp>
        <p:nvSpPr>
          <p:cNvPr id="70" name="Google Shape;70;p12"/>
          <p:cNvSpPr txBox="1"/>
          <p:nvPr/>
        </p:nvSpPr>
        <p:spPr>
          <a:xfrm>
            <a:off x="462600" y="942025"/>
            <a:ext cx="7991700" cy="511800"/>
          </a:xfrm>
          <a:prstGeom prst="rect">
            <a:avLst/>
          </a:prstGeom>
          <a:solidFill>
            <a:srgbClr val="FF0000"/>
          </a:solidFill>
          <a:ln>
            <a:noFill/>
          </a:ln>
        </p:spPr>
        <p:txBody>
          <a:bodyPr anchorCtr="0" anchor="t" bIns="91425" lIns="91425" spcFirstLastPara="1" rIns="91425" wrap="square" tIns="91425">
            <a:noAutofit/>
          </a:bodyPr>
          <a:lstStyle/>
          <a:p>
            <a:pPr indent="0" lvl="0" marL="0" rtl="0" algn="l">
              <a:lnSpc>
                <a:spcPct val="114000"/>
              </a:lnSpc>
              <a:spcBef>
                <a:spcPts val="0"/>
              </a:spcBef>
              <a:spcAft>
                <a:spcPts val="600"/>
              </a:spcAft>
              <a:buNone/>
            </a:pPr>
            <a:r>
              <a:rPr b="1" lang="en-US" sz="2000">
                <a:solidFill>
                  <a:srgbClr val="FFFFFF"/>
                </a:solidFill>
                <a:latin typeface="Montserrat"/>
                <a:ea typeface="Montserrat"/>
                <a:cs typeface="Montserrat"/>
                <a:sym typeface="Montserrat"/>
              </a:rPr>
              <a:t>✘  The end product is the most important thing to assess.</a:t>
            </a:r>
            <a:endParaRPr b="1" sz="2000">
              <a:solidFill>
                <a:srgbClr val="FFFFFF"/>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3"/>
          <p:cNvSpPr txBox="1"/>
          <p:nvPr>
            <p:ph idx="1" type="body"/>
          </p:nvPr>
        </p:nvSpPr>
        <p:spPr>
          <a:xfrm>
            <a:off x="462600" y="1605675"/>
            <a:ext cx="7878900" cy="10548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600"/>
              </a:spcAft>
              <a:buClr>
                <a:schemeClr val="dk1"/>
              </a:buClr>
              <a:buSzPts val="1800"/>
              <a:buFont typeface="Century Gothic"/>
              <a:buChar char="●"/>
            </a:pPr>
            <a:r>
              <a:rPr lang="en-US">
                <a:solidFill>
                  <a:schemeClr val="dk1"/>
                </a:solidFill>
                <a:latin typeface="Century Gothic"/>
                <a:ea typeface="Century Gothic"/>
                <a:cs typeface="Century Gothic"/>
                <a:sym typeface="Century Gothic"/>
              </a:rPr>
              <a:t>Assessment is </a:t>
            </a:r>
            <a:r>
              <a:rPr i="1" lang="en-US">
                <a:solidFill>
                  <a:schemeClr val="dk1"/>
                </a:solidFill>
                <a:latin typeface="Century Gothic"/>
                <a:ea typeface="Century Gothic"/>
                <a:cs typeface="Century Gothic"/>
                <a:sym typeface="Century Gothic"/>
              </a:rPr>
              <a:t>embedded</a:t>
            </a:r>
            <a:r>
              <a:rPr lang="en-US">
                <a:solidFill>
                  <a:schemeClr val="dk1"/>
                </a:solidFill>
                <a:latin typeface="Century Gothic"/>
                <a:ea typeface="Century Gothic"/>
                <a:cs typeface="Century Gothic"/>
                <a:sym typeface="Century Gothic"/>
              </a:rPr>
              <a:t> </a:t>
            </a:r>
            <a:r>
              <a:rPr i="1" lang="en-US">
                <a:solidFill>
                  <a:schemeClr val="dk1"/>
                </a:solidFill>
                <a:latin typeface="Century Gothic"/>
                <a:ea typeface="Century Gothic"/>
                <a:cs typeface="Century Gothic"/>
                <a:sym typeface="Century Gothic"/>
              </a:rPr>
              <a:t>in</a:t>
            </a:r>
            <a:r>
              <a:rPr lang="en-US">
                <a:solidFill>
                  <a:schemeClr val="dk1"/>
                </a:solidFill>
                <a:latin typeface="Century Gothic"/>
                <a:ea typeface="Century Gothic"/>
                <a:cs typeface="Century Gothic"/>
                <a:sym typeface="Century Gothic"/>
              </a:rPr>
              <a:t> the artistic process (below). Real-world artists are consistently assessed by others and consistently self-assess to revise and improve their work.</a:t>
            </a:r>
            <a:endParaRPr b="1">
              <a:solidFill>
                <a:schemeClr val="dk1"/>
              </a:solidFill>
              <a:latin typeface="Century Gothic"/>
              <a:ea typeface="Century Gothic"/>
              <a:cs typeface="Century Gothic"/>
              <a:sym typeface="Century Gothic"/>
            </a:endParaRPr>
          </a:p>
        </p:txBody>
      </p:sp>
      <p:sp>
        <p:nvSpPr>
          <p:cNvPr id="76" name="Google Shape;76;p13"/>
          <p:cNvSpPr txBox="1"/>
          <p:nvPr>
            <p:ph type="title"/>
          </p:nvPr>
        </p:nvSpPr>
        <p:spPr>
          <a:xfrm>
            <a:off x="376000" y="217550"/>
            <a:ext cx="7699200" cy="723600"/>
          </a:xfrm>
          <a:prstGeom prst="rect">
            <a:avLst/>
          </a:prstGeom>
          <a:noFill/>
          <a:ln>
            <a:noFill/>
          </a:ln>
        </p:spPr>
        <p:txBody>
          <a:bodyPr anchorCtr="0" anchor="ctr"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b="1" lang="en-US" sz="3200">
                <a:solidFill>
                  <a:srgbClr val="000000"/>
                </a:solidFill>
                <a:latin typeface="Montserrat"/>
                <a:ea typeface="Montserrat"/>
                <a:cs typeface="Montserrat"/>
                <a:sym typeface="Montserrat"/>
              </a:rPr>
              <a:t>Arts </a:t>
            </a:r>
            <a:r>
              <a:rPr b="1" lang="en-US" sz="3200">
                <a:solidFill>
                  <a:srgbClr val="000000"/>
                </a:solidFill>
                <a:latin typeface="Montserrat"/>
                <a:ea typeface="Montserrat"/>
                <a:cs typeface="Montserrat"/>
                <a:sym typeface="Montserrat"/>
              </a:rPr>
              <a:t>Assessment Misconception #3</a:t>
            </a:r>
            <a:endParaRPr b="1" sz="3200">
              <a:solidFill>
                <a:srgbClr val="000000"/>
              </a:solidFill>
              <a:latin typeface="Montserrat"/>
              <a:ea typeface="Montserrat"/>
              <a:cs typeface="Montserrat"/>
              <a:sym typeface="Montserrat"/>
            </a:endParaRPr>
          </a:p>
        </p:txBody>
      </p:sp>
      <p:grpSp>
        <p:nvGrpSpPr>
          <p:cNvPr id="77" name="Google Shape;77;p13"/>
          <p:cNvGrpSpPr/>
          <p:nvPr/>
        </p:nvGrpSpPr>
        <p:grpSpPr>
          <a:xfrm>
            <a:off x="1527750" y="2704600"/>
            <a:ext cx="5748600" cy="1896250"/>
            <a:chOff x="1527750" y="2692675"/>
            <a:chExt cx="5748600" cy="1896250"/>
          </a:xfrm>
        </p:grpSpPr>
        <p:sp>
          <p:nvSpPr>
            <p:cNvPr id="78" name="Google Shape;78;p13"/>
            <p:cNvSpPr txBox="1"/>
            <p:nvPr/>
          </p:nvSpPr>
          <p:spPr>
            <a:xfrm>
              <a:off x="1527750" y="3257450"/>
              <a:ext cx="1653900" cy="61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latin typeface="Nunito"/>
                  <a:ea typeface="Nunito"/>
                  <a:cs typeface="Nunito"/>
                  <a:sym typeface="Nunito"/>
                </a:rPr>
                <a:t>REVISE</a:t>
              </a:r>
              <a:endParaRPr b="1" sz="3000">
                <a:latin typeface="Nunito"/>
                <a:ea typeface="Nunito"/>
                <a:cs typeface="Nunito"/>
                <a:sym typeface="Nunito"/>
              </a:endParaRPr>
            </a:p>
          </p:txBody>
        </p:sp>
        <p:sp>
          <p:nvSpPr>
            <p:cNvPr id="79" name="Google Shape;79;p13"/>
            <p:cNvSpPr txBox="1"/>
            <p:nvPr/>
          </p:nvSpPr>
          <p:spPr>
            <a:xfrm>
              <a:off x="3433900" y="2692675"/>
              <a:ext cx="1653900" cy="61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latin typeface="Nunito"/>
                  <a:ea typeface="Nunito"/>
                  <a:cs typeface="Nunito"/>
                  <a:sym typeface="Nunito"/>
                </a:rPr>
                <a:t>MAKE</a:t>
              </a:r>
              <a:endParaRPr b="1" sz="3000">
                <a:latin typeface="Nunito"/>
                <a:ea typeface="Nunito"/>
                <a:cs typeface="Nunito"/>
                <a:sym typeface="Nunito"/>
              </a:endParaRPr>
            </a:p>
          </p:txBody>
        </p:sp>
        <p:sp>
          <p:nvSpPr>
            <p:cNvPr id="80" name="Google Shape;80;p13"/>
            <p:cNvSpPr txBox="1"/>
            <p:nvPr/>
          </p:nvSpPr>
          <p:spPr>
            <a:xfrm>
              <a:off x="5299650" y="3257450"/>
              <a:ext cx="1976700" cy="61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latin typeface="Nunito"/>
                  <a:ea typeface="Nunito"/>
                  <a:cs typeface="Nunito"/>
                  <a:sym typeface="Nunito"/>
                </a:rPr>
                <a:t>CRITIQUE</a:t>
              </a:r>
              <a:endParaRPr b="1" sz="3000">
                <a:latin typeface="Nunito"/>
                <a:ea typeface="Nunito"/>
                <a:cs typeface="Nunito"/>
                <a:sym typeface="Nunito"/>
              </a:endParaRPr>
            </a:p>
          </p:txBody>
        </p:sp>
        <p:sp>
          <p:nvSpPr>
            <p:cNvPr id="81" name="Google Shape;81;p13"/>
            <p:cNvSpPr txBox="1"/>
            <p:nvPr/>
          </p:nvSpPr>
          <p:spPr>
            <a:xfrm>
              <a:off x="3322950" y="3973625"/>
              <a:ext cx="1976700" cy="61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latin typeface="Nunito"/>
                  <a:ea typeface="Nunito"/>
                  <a:cs typeface="Nunito"/>
                  <a:sym typeface="Nunito"/>
                </a:rPr>
                <a:t>REFLECT</a:t>
              </a:r>
              <a:endParaRPr b="1" sz="3000">
                <a:latin typeface="Nunito"/>
                <a:ea typeface="Nunito"/>
                <a:cs typeface="Nunito"/>
                <a:sym typeface="Nunito"/>
              </a:endParaRPr>
            </a:p>
          </p:txBody>
        </p:sp>
        <p:cxnSp>
          <p:nvCxnSpPr>
            <p:cNvPr id="82" name="Google Shape;82;p13"/>
            <p:cNvCxnSpPr>
              <a:endCxn id="80" idx="0"/>
            </p:cNvCxnSpPr>
            <p:nvPr/>
          </p:nvCxnSpPr>
          <p:spPr>
            <a:xfrm>
              <a:off x="5214000" y="3015650"/>
              <a:ext cx="1074000" cy="241800"/>
            </a:xfrm>
            <a:prstGeom prst="curvedConnector2">
              <a:avLst/>
            </a:prstGeom>
            <a:noFill/>
            <a:ln cap="flat" cmpd="sng" w="38100">
              <a:solidFill>
                <a:srgbClr val="03BCDC"/>
              </a:solidFill>
              <a:prstDash val="solid"/>
              <a:round/>
              <a:headEnd len="med" w="med" type="none"/>
              <a:tailEnd len="med" w="med" type="triangle"/>
            </a:ln>
          </p:spPr>
        </p:cxnSp>
        <p:cxnSp>
          <p:nvCxnSpPr>
            <p:cNvPr id="83" name="Google Shape;83;p13"/>
            <p:cNvCxnSpPr>
              <a:stCxn id="80" idx="2"/>
              <a:endCxn id="81" idx="3"/>
            </p:cNvCxnSpPr>
            <p:nvPr/>
          </p:nvCxnSpPr>
          <p:spPr>
            <a:xfrm rot="5400000">
              <a:off x="5589600" y="3582950"/>
              <a:ext cx="408600" cy="988200"/>
            </a:xfrm>
            <a:prstGeom prst="curvedConnector2">
              <a:avLst/>
            </a:prstGeom>
            <a:noFill/>
            <a:ln cap="flat" cmpd="sng" w="38100">
              <a:solidFill>
                <a:srgbClr val="03BCDC"/>
              </a:solidFill>
              <a:prstDash val="solid"/>
              <a:round/>
              <a:headEnd len="med" w="med" type="none"/>
              <a:tailEnd len="med" w="med" type="triangle"/>
            </a:ln>
          </p:spPr>
        </p:cxnSp>
        <p:cxnSp>
          <p:nvCxnSpPr>
            <p:cNvPr id="84" name="Google Shape;84;p13"/>
            <p:cNvCxnSpPr>
              <a:stCxn id="81" idx="1"/>
              <a:endCxn id="78" idx="2"/>
            </p:cNvCxnSpPr>
            <p:nvPr/>
          </p:nvCxnSpPr>
          <p:spPr>
            <a:xfrm rot="10800000">
              <a:off x="2354550" y="3872675"/>
              <a:ext cx="968400" cy="408600"/>
            </a:xfrm>
            <a:prstGeom prst="curvedConnector2">
              <a:avLst/>
            </a:prstGeom>
            <a:noFill/>
            <a:ln cap="flat" cmpd="sng" w="38100">
              <a:solidFill>
                <a:srgbClr val="03BCDC"/>
              </a:solidFill>
              <a:prstDash val="solid"/>
              <a:round/>
              <a:headEnd len="med" w="med" type="none"/>
              <a:tailEnd len="med" w="med" type="triangle"/>
            </a:ln>
          </p:spPr>
        </p:cxnSp>
        <p:cxnSp>
          <p:nvCxnSpPr>
            <p:cNvPr id="85" name="Google Shape;85;p13"/>
            <p:cNvCxnSpPr>
              <a:stCxn id="78" idx="0"/>
              <a:endCxn id="79" idx="1"/>
            </p:cNvCxnSpPr>
            <p:nvPr/>
          </p:nvCxnSpPr>
          <p:spPr>
            <a:xfrm rot="-5400000">
              <a:off x="2765700" y="2589350"/>
              <a:ext cx="257100" cy="1079100"/>
            </a:xfrm>
            <a:prstGeom prst="curvedConnector2">
              <a:avLst/>
            </a:prstGeom>
            <a:noFill/>
            <a:ln cap="flat" cmpd="sng" w="38100">
              <a:solidFill>
                <a:srgbClr val="03BCDC"/>
              </a:solidFill>
              <a:prstDash val="solid"/>
              <a:round/>
              <a:headEnd len="med" w="med" type="none"/>
              <a:tailEnd len="med" w="med" type="triangle"/>
            </a:ln>
          </p:spPr>
        </p:cxnSp>
      </p:grpSp>
      <p:sp>
        <p:nvSpPr>
          <p:cNvPr id="86" name="Google Shape;86;p13"/>
          <p:cNvSpPr txBox="1"/>
          <p:nvPr/>
        </p:nvSpPr>
        <p:spPr>
          <a:xfrm>
            <a:off x="462600" y="1017513"/>
            <a:ext cx="7991700" cy="511800"/>
          </a:xfrm>
          <a:prstGeom prst="rect">
            <a:avLst/>
          </a:prstGeom>
          <a:solidFill>
            <a:srgbClr val="FF0000"/>
          </a:solidFill>
          <a:ln>
            <a:noFill/>
          </a:ln>
        </p:spPr>
        <p:txBody>
          <a:bodyPr anchorCtr="0" anchor="t" bIns="91425" lIns="91425" spcFirstLastPara="1" rIns="91425" wrap="square" tIns="91425">
            <a:noAutofit/>
          </a:bodyPr>
          <a:lstStyle/>
          <a:p>
            <a:pPr indent="0" lvl="0" marL="0" rtl="0" algn="l">
              <a:lnSpc>
                <a:spcPct val="114000"/>
              </a:lnSpc>
              <a:spcBef>
                <a:spcPts val="0"/>
              </a:spcBef>
              <a:spcAft>
                <a:spcPts val="600"/>
              </a:spcAft>
              <a:buNone/>
            </a:pPr>
            <a:r>
              <a:rPr b="1" lang="en-US" sz="2000">
                <a:solidFill>
                  <a:srgbClr val="FFFFFF"/>
                </a:solidFill>
                <a:latin typeface="Montserrat"/>
                <a:ea typeface="Montserrat"/>
                <a:cs typeface="Montserrat"/>
                <a:sym typeface="Montserrat"/>
              </a:rPr>
              <a:t>✘  Assessment is contradictory to the artistic process.</a:t>
            </a:r>
            <a:endParaRPr b="1" sz="2000">
              <a:solidFill>
                <a:srgbClr val="FFFFFF"/>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4"/>
          <p:cNvSpPr txBox="1"/>
          <p:nvPr/>
        </p:nvSpPr>
        <p:spPr>
          <a:xfrm>
            <a:off x="337775" y="1078150"/>
            <a:ext cx="4306200" cy="336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latin typeface="Century Gothic"/>
                <a:ea typeface="Century Gothic"/>
                <a:cs typeface="Century Gothic"/>
                <a:sym typeface="Century Gothic"/>
              </a:rPr>
              <a:t>Quality </a:t>
            </a:r>
            <a:r>
              <a:rPr lang="en-US" sz="1800">
                <a:solidFill>
                  <a:srgbClr val="000000"/>
                </a:solidFill>
                <a:latin typeface="Century Gothic"/>
                <a:ea typeface="Century Gothic"/>
                <a:cs typeface="Century Gothic"/>
                <a:sym typeface="Century Gothic"/>
              </a:rPr>
              <a:t>arts </a:t>
            </a:r>
            <a:r>
              <a:rPr lang="en-US" sz="1800">
                <a:latin typeface="Century Gothic"/>
                <a:ea typeface="Century Gothic"/>
                <a:cs typeface="Century Gothic"/>
                <a:sym typeface="Century Gothic"/>
              </a:rPr>
              <a:t>assessments:</a:t>
            </a:r>
            <a:endParaRPr sz="1800">
              <a:solidFill>
                <a:srgbClr val="000000"/>
              </a:solidFill>
              <a:latin typeface="Century Gothic"/>
              <a:ea typeface="Century Gothic"/>
              <a:cs typeface="Century Gothic"/>
              <a:sym typeface="Century Gothic"/>
            </a:endParaRPr>
          </a:p>
          <a:p>
            <a:pPr indent="-342900" lvl="0" marL="457200" rtl="0" algn="l">
              <a:spcBef>
                <a:spcPts val="10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Are</a:t>
            </a:r>
            <a:r>
              <a:rPr lang="en-US" sz="1800">
                <a:solidFill>
                  <a:srgbClr val="000000"/>
                </a:solidFill>
                <a:latin typeface="Century Gothic"/>
                <a:ea typeface="Century Gothic"/>
                <a:cs typeface="Century Gothic"/>
                <a:sym typeface="Century Gothic"/>
              </a:rPr>
              <a:t> </a:t>
            </a:r>
            <a:r>
              <a:rPr b="1" lang="en-US" sz="1800">
                <a:latin typeface="Century Gothic"/>
                <a:ea typeface="Century Gothic"/>
                <a:cs typeface="Century Gothic"/>
                <a:sym typeface="Century Gothic"/>
              </a:rPr>
              <a:t>authentic.</a:t>
            </a:r>
            <a:endParaRPr sz="1800">
              <a:solidFill>
                <a:srgbClr val="000000"/>
              </a:solidFill>
              <a:latin typeface="Century Gothic"/>
              <a:ea typeface="Century Gothic"/>
              <a:cs typeface="Century Gothic"/>
              <a:sym typeface="Century Gothic"/>
            </a:endParaRPr>
          </a:p>
          <a:p>
            <a:pPr indent="-342900" lvl="0" marL="457200" rtl="0" algn="l">
              <a:spcBef>
                <a:spcPts val="10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Examine</a:t>
            </a:r>
            <a:r>
              <a:rPr b="1" lang="en-US" sz="1800">
                <a:solidFill>
                  <a:srgbClr val="000000"/>
                </a:solidFill>
                <a:latin typeface="Century Gothic"/>
                <a:ea typeface="Century Gothic"/>
                <a:cs typeface="Century Gothic"/>
                <a:sym typeface="Century Gothic"/>
              </a:rPr>
              <a:t> </a:t>
            </a:r>
            <a:r>
              <a:rPr b="1" lang="en-US" sz="1800">
                <a:latin typeface="Century Gothic"/>
                <a:ea typeface="Century Gothic"/>
                <a:cs typeface="Century Gothic"/>
                <a:sym typeface="Century Gothic"/>
              </a:rPr>
              <a:t>process and product.</a:t>
            </a:r>
            <a:endParaRPr sz="1800">
              <a:solidFill>
                <a:srgbClr val="000000"/>
              </a:solidFill>
              <a:latin typeface="Century Gothic"/>
              <a:ea typeface="Century Gothic"/>
              <a:cs typeface="Century Gothic"/>
              <a:sym typeface="Century Gothic"/>
            </a:endParaRPr>
          </a:p>
          <a:p>
            <a:pPr indent="-342900" lvl="0" marL="457200" rtl="0" algn="l">
              <a:spcBef>
                <a:spcPts val="10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Assess</a:t>
            </a:r>
            <a:r>
              <a:rPr lang="en-US" sz="1800">
                <a:solidFill>
                  <a:srgbClr val="000000"/>
                </a:solidFill>
                <a:latin typeface="Century Gothic"/>
                <a:ea typeface="Century Gothic"/>
                <a:cs typeface="Century Gothic"/>
                <a:sym typeface="Century Gothic"/>
              </a:rPr>
              <a:t> </a:t>
            </a:r>
            <a:r>
              <a:rPr b="1" lang="en-US" sz="1800">
                <a:latin typeface="Century Gothic"/>
                <a:ea typeface="Century Gothic"/>
                <a:cs typeface="Century Gothic"/>
                <a:sym typeface="Century Gothic"/>
              </a:rPr>
              <a:t>critical abilities.</a:t>
            </a:r>
            <a:endParaRPr sz="1800">
              <a:solidFill>
                <a:srgbClr val="000000"/>
              </a:solidFill>
              <a:latin typeface="Century Gothic"/>
              <a:ea typeface="Century Gothic"/>
              <a:cs typeface="Century Gothic"/>
              <a:sym typeface="Century Gothic"/>
            </a:endParaRPr>
          </a:p>
          <a:p>
            <a:pPr indent="-342900" lvl="0" marL="457200" rtl="0" algn="l">
              <a:spcBef>
                <a:spcPts val="10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Emphasize continuous learning.</a:t>
            </a:r>
            <a:endParaRPr b="1" sz="1800">
              <a:solidFill>
                <a:srgbClr val="000000"/>
              </a:solidFill>
              <a:latin typeface="Century Gothic"/>
              <a:ea typeface="Century Gothic"/>
              <a:cs typeface="Century Gothic"/>
              <a:sym typeface="Century Gothic"/>
            </a:endParaRPr>
          </a:p>
          <a:p>
            <a:pPr indent="-342900" lvl="0" marL="457200" rtl="0" algn="l">
              <a:spcBef>
                <a:spcPts val="12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Include multiple forms.</a:t>
            </a:r>
            <a:endParaRPr b="1" sz="1800">
              <a:latin typeface="Century Gothic"/>
              <a:ea typeface="Century Gothic"/>
              <a:cs typeface="Century Gothic"/>
              <a:sym typeface="Century Gothic"/>
            </a:endParaRPr>
          </a:p>
          <a:p>
            <a:pPr indent="-342900" lvl="0" marL="457200" rtl="0" algn="l">
              <a:spcBef>
                <a:spcPts val="12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Are equal, fair, and reliable.</a:t>
            </a:r>
            <a:endParaRPr b="1" sz="1800">
              <a:latin typeface="Century Gothic"/>
              <a:ea typeface="Century Gothic"/>
              <a:cs typeface="Century Gothic"/>
              <a:sym typeface="Century Gothic"/>
            </a:endParaRPr>
          </a:p>
          <a:p>
            <a:pPr indent="-342900" lvl="0" marL="457200" rtl="0" algn="l">
              <a:spcBef>
                <a:spcPts val="1200"/>
              </a:spcBef>
              <a:spcAft>
                <a:spcPts val="1200"/>
              </a:spcAft>
              <a:buClr>
                <a:srgbClr val="000000"/>
              </a:buClr>
              <a:buSzPts val="1800"/>
              <a:buFont typeface="Century Gothic"/>
              <a:buChar char="●"/>
            </a:pPr>
            <a:r>
              <a:rPr b="1" lang="en-US" sz="1800">
                <a:latin typeface="Century Gothic"/>
                <a:ea typeface="Century Gothic"/>
                <a:cs typeface="Century Gothic"/>
                <a:sym typeface="Century Gothic"/>
              </a:rPr>
              <a:t>Are clear and transparent.</a:t>
            </a:r>
            <a:endParaRPr b="1" sz="1800">
              <a:latin typeface="Century Gothic"/>
              <a:ea typeface="Century Gothic"/>
              <a:cs typeface="Century Gothic"/>
              <a:sym typeface="Century Gothic"/>
            </a:endParaRPr>
          </a:p>
        </p:txBody>
      </p:sp>
      <p:pic>
        <p:nvPicPr>
          <p:cNvPr id="92" name="Google Shape;92;p14"/>
          <p:cNvPicPr preferRelativeResize="0"/>
          <p:nvPr/>
        </p:nvPicPr>
        <p:blipFill>
          <a:blip r:embed="rId3">
            <a:alphaModFix/>
          </a:blip>
          <a:stretch>
            <a:fillRect/>
          </a:stretch>
        </p:blipFill>
        <p:spPr>
          <a:xfrm>
            <a:off x="4724350" y="1189850"/>
            <a:ext cx="4195225" cy="3141095"/>
          </a:xfrm>
          <a:prstGeom prst="rect">
            <a:avLst/>
          </a:prstGeom>
          <a:noFill/>
          <a:ln cap="flat" cmpd="sng" w="9525">
            <a:solidFill>
              <a:srgbClr val="666666"/>
            </a:solidFill>
            <a:prstDash val="solid"/>
            <a:round/>
            <a:headEnd len="sm" w="sm" type="none"/>
            <a:tailEnd len="sm" w="sm" type="none"/>
          </a:ln>
        </p:spPr>
      </p:pic>
      <p:sp>
        <p:nvSpPr>
          <p:cNvPr id="93" name="Google Shape;93;p14"/>
          <p:cNvSpPr txBox="1"/>
          <p:nvPr>
            <p:ph type="title"/>
          </p:nvPr>
        </p:nvSpPr>
        <p:spPr>
          <a:xfrm>
            <a:off x="337775" y="216225"/>
            <a:ext cx="7699200" cy="723600"/>
          </a:xfrm>
          <a:prstGeom prst="rect">
            <a:avLst/>
          </a:prstGeom>
          <a:noFill/>
          <a:ln>
            <a:noFill/>
          </a:ln>
        </p:spPr>
        <p:txBody>
          <a:bodyPr anchorCtr="0" anchor="ctr"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b="1" lang="en-US" sz="3400">
                <a:solidFill>
                  <a:srgbClr val="000000"/>
                </a:solidFill>
                <a:latin typeface="Montserrat"/>
                <a:ea typeface="Montserrat"/>
                <a:cs typeface="Montserrat"/>
                <a:sym typeface="Montserrat"/>
              </a:rPr>
              <a:t>Best Practices</a:t>
            </a:r>
            <a:endParaRPr b="1" sz="3400">
              <a:solidFill>
                <a:srgbClr val="000000"/>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5"/>
          <p:cNvSpPr txBox="1"/>
          <p:nvPr/>
        </p:nvSpPr>
        <p:spPr>
          <a:xfrm>
            <a:off x="337775" y="1078150"/>
            <a:ext cx="4306200" cy="336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latin typeface="Century Gothic"/>
                <a:ea typeface="Century Gothic"/>
                <a:cs typeface="Century Gothic"/>
                <a:sym typeface="Century Gothic"/>
              </a:rPr>
              <a:t>Quality </a:t>
            </a:r>
            <a:r>
              <a:rPr lang="en-US" sz="1800">
                <a:solidFill>
                  <a:srgbClr val="000000"/>
                </a:solidFill>
                <a:latin typeface="Century Gothic"/>
                <a:ea typeface="Century Gothic"/>
                <a:cs typeface="Century Gothic"/>
                <a:sym typeface="Century Gothic"/>
              </a:rPr>
              <a:t>arts </a:t>
            </a:r>
            <a:r>
              <a:rPr lang="en-US" sz="1800">
                <a:latin typeface="Century Gothic"/>
                <a:ea typeface="Century Gothic"/>
                <a:cs typeface="Century Gothic"/>
                <a:sym typeface="Century Gothic"/>
              </a:rPr>
              <a:t>assessments:</a:t>
            </a:r>
            <a:endParaRPr sz="1800">
              <a:solidFill>
                <a:srgbClr val="000000"/>
              </a:solidFill>
              <a:latin typeface="Century Gothic"/>
              <a:ea typeface="Century Gothic"/>
              <a:cs typeface="Century Gothic"/>
              <a:sym typeface="Century Gothic"/>
            </a:endParaRPr>
          </a:p>
          <a:p>
            <a:pPr indent="-342900" lvl="0" marL="457200" rtl="0" algn="l">
              <a:spcBef>
                <a:spcPts val="10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Are</a:t>
            </a:r>
            <a:r>
              <a:rPr lang="en-US" sz="1800">
                <a:solidFill>
                  <a:srgbClr val="000000"/>
                </a:solidFill>
                <a:latin typeface="Century Gothic"/>
                <a:ea typeface="Century Gothic"/>
                <a:cs typeface="Century Gothic"/>
                <a:sym typeface="Century Gothic"/>
              </a:rPr>
              <a:t> </a:t>
            </a:r>
            <a:r>
              <a:rPr b="1" lang="en-US" sz="1800">
                <a:latin typeface="Century Gothic"/>
                <a:ea typeface="Century Gothic"/>
                <a:cs typeface="Century Gothic"/>
                <a:sym typeface="Century Gothic"/>
              </a:rPr>
              <a:t>authentic.</a:t>
            </a:r>
            <a:endParaRPr sz="1800">
              <a:solidFill>
                <a:srgbClr val="000000"/>
              </a:solidFill>
              <a:latin typeface="Century Gothic"/>
              <a:ea typeface="Century Gothic"/>
              <a:cs typeface="Century Gothic"/>
              <a:sym typeface="Century Gothic"/>
            </a:endParaRPr>
          </a:p>
          <a:p>
            <a:pPr indent="-342900" lvl="0" marL="457200" rtl="0" algn="l">
              <a:spcBef>
                <a:spcPts val="10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Examine</a:t>
            </a:r>
            <a:r>
              <a:rPr b="1" lang="en-US" sz="1800">
                <a:solidFill>
                  <a:srgbClr val="000000"/>
                </a:solidFill>
                <a:latin typeface="Century Gothic"/>
                <a:ea typeface="Century Gothic"/>
                <a:cs typeface="Century Gothic"/>
                <a:sym typeface="Century Gothic"/>
              </a:rPr>
              <a:t> </a:t>
            </a:r>
            <a:r>
              <a:rPr b="1" lang="en-US" sz="1800">
                <a:latin typeface="Century Gothic"/>
                <a:ea typeface="Century Gothic"/>
                <a:cs typeface="Century Gothic"/>
                <a:sym typeface="Century Gothic"/>
              </a:rPr>
              <a:t>process and product.</a:t>
            </a:r>
            <a:endParaRPr sz="1800">
              <a:solidFill>
                <a:srgbClr val="000000"/>
              </a:solidFill>
              <a:latin typeface="Century Gothic"/>
              <a:ea typeface="Century Gothic"/>
              <a:cs typeface="Century Gothic"/>
              <a:sym typeface="Century Gothic"/>
            </a:endParaRPr>
          </a:p>
          <a:p>
            <a:pPr indent="-342900" lvl="0" marL="457200" rtl="0" algn="l">
              <a:spcBef>
                <a:spcPts val="10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Assess</a:t>
            </a:r>
            <a:r>
              <a:rPr lang="en-US" sz="1800">
                <a:solidFill>
                  <a:srgbClr val="000000"/>
                </a:solidFill>
                <a:latin typeface="Century Gothic"/>
                <a:ea typeface="Century Gothic"/>
                <a:cs typeface="Century Gothic"/>
                <a:sym typeface="Century Gothic"/>
              </a:rPr>
              <a:t> </a:t>
            </a:r>
            <a:r>
              <a:rPr b="1" lang="en-US" sz="1800">
                <a:latin typeface="Century Gothic"/>
                <a:ea typeface="Century Gothic"/>
                <a:cs typeface="Century Gothic"/>
                <a:sym typeface="Century Gothic"/>
              </a:rPr>
              <a:t>critical abilities.</a:t>
            </a:r>
            <a:endParaRPr sz="1800">
              <a:solidFill>
                <a:srgbClr val="000000"/>
              </a:solidFill>
              <a:latin typeface="Century Gothic"/>
              <a:ea typeface="Century Gothic"/>
              <a:cs typeface="Century Gothic"/>
              <a:sym typeface="Century Gothic"/>
            </a:endParaRPr>
          </a:p>
          <a:p>
            <a:pPr indent="-342900" lvl="0" marL="457200" rtl="0" algn="l">
              <a:spcBef>
                <a:spcPts val="10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Emphasize continuous learning.</a:t>
            </a:r>
            <a:endParaRPr b="1" sz="1800">
              <a:solidFill>
                <a:srgbClr val="000000"/>
              </a:solidFill>
              <a:latin typeface="Century Gothic"/>
              <a:ea typeface="Century Gothic"/>
              <a:cs typeface="Century Gothic"/>
              <a:sym typeface="Century Gothic"/>
            </a:endParaRPr>
          </a:p>
          <a:p>
            <a:pPr indent="-342900" lvl="0" marL="457200" rtl="0" algn="l">
              <a:spcBef>
                <a:spcPts val="12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Include multiple forms.</a:t>
            </a:r>
            <a:endParaRPr b="1" sz="1800">
              <a:latin typeface="Century Gothic"/>
              <a:ea typeface="Century Gothic"/>
              <a:cs typeface="Century Gothic"/>
              <a:sym typeface="Century Gothic"/>
            </a:endParaRPr>
          </a:p>
          <a:p>
            <a:pPr indent="-342900" lvl="0" marL="457200" rtl="0" algn="l">
              <a:spcBef>
                <a:spcPts val="1200"/>
              </a:spcBef>
              <a:spcAft>
                <a:spcPts val="0"/>
              </a:spcAft>
              <a:buClr>
                <a:srgbClr val="000000"/>
              </a:buClr>
              <a:buSzPts val="1800"/>
              <a:buFont typeface="Century Gothic"/>
              <a:buChar char="●"/>
            </a:pPr>
            <a:r>
              <a:rPr b="1" lang="en-US" sz="1800">
                <a:latin typeface="Century Gothic"/>
                <a:ea typeface="Century Gothic"/>
                <a:cs typeface="Century Gothic"/>
                <a:sym typeface="Century Gothic"/>
              </a:rPr>
              <a:t>Are equal, fair, and reliable.</a:t>
            </a:r>
            <a:endParaRPr b="1" sz="1800">
              <a:latin typeface="Century Gothic"/>
              <a:ea typeface="Century Gothic"/>
              <a:cs typeface="Century Gothic"/>
              <a:sym typeface="Century Gothic"/>
            </a:endParaRPr>
          </a:p>
          <a:p>
            <a:pPr indent="-342900" lvl="0" marL="457200" rtl="0" algn="l">
              <a:spcBef>
                <a:spcPts val="1200"/>
              </a:spcBef>
              <a:spcAft>
                <a:spcPts val="1200"/>
              </a:spcAft>
              <a:buClr>
                <a:srgbClr val="000000"/>
              </a:buClr>
              <a:buSzPts val="1800"/>
              <a:buFont typeface="Century Gothic"/>
              <a:buChar char="●"/>
            </a:pPr>
            <a:r>
              <a:rPr b="1" lang="en-US" sz="1800">
                <a:latin typeface="Century Gothic"/>
                <a:ea typeface="Century Gothic"/>
                <a:cs typeface="Century Gothic"/>
                <a:sym typeface="Century Gothic"/>
              </a:rPr>
              <a:t>Are clear and transparent.</a:t>
            </a:r>
            <a:endParaRPr b="1" sz="1800">
              <a:latin typeface="Century Gothic"/>
              <a:ea typeface="Century Gothic"/>
              <a:cs typeface="Century Gothic"/>
              <a:sym typeface="Century Gothic"/>
            </a:endParaRPr>
          </a:p>
        </p:txBody>
      </p:sp>
      <p:sp>
        <p:nvSpPr>
          <p:cNvPr id="99" name="Google Shape;99;p15"/>
          <p:cNvSpPr txBox="1"/>
          <p:nvPr/>
        </p:nvSpPr>
        <p:spPr>
          <a:xfrm>
            <a:off x="5572475" y="1075050"/>
            <a:ext cx="3221400" cy="2993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600">
                <a:solidFill>
                  <a:schemeClr val="dk1"/>
                </a:solidFill>
                <a:latin typeface="Century Gothic"/>
                <a:ea typeface="Century Gothic"/>
                <a:cs typeface="Century Gothic"/>
                <a:sym typeface="Century Gothic"/>
              </a:rPr>
              <a:t>Assignments assess students’ ability to apply standards- described knowledge and skills to </a:t>
            </a:r>
            <a:r>
              <a:rPr b="1" i="1" lang="en-US" sz="1600">
                <a:solidFill>
                  <a:schemeClr val="dk1"/>
                </a:solidFill>
                <a:latin typeface="Century Gothic"/>
                <a:ea typeface="Century Gothic"/>
                <a:cs typeface="Century Gothic"/>
                <a:sym typeface="Century Gothic"/>
              </a:rPr>
              <a:t>real world, real art-making challenges</a:t>
            </a:r>
            <a:r>
              <a:rPr lang="en-US" sz="1600">
                <a:solidFill>
                  <a:schemeClr val="dk1"/>
                </a:solidFill>
                <a:latin typeface="Century Gothic"/>
                <a:ea typeface="Century Gothic"/>
                <a:cs typeface="Century Gothic"/>
                <a:sym typeface="Century Gothic"/>
              </a:rPr>
              <a:t>. Emphasis is placed on what students are able to </a:t>
            </a:r>
            <a:r>
              <a:rPr b="1" i="1" lang="en-US" sz="1600">
                <a:solidFill>
                  <a:schemeClr val="dk1"/>
                </a:solidFill>
                <a:latin typeface="Century Gothic"/>
                <a:ea typeface="Century Gothic"/>
                <a:cs typeface="Century Gothic"/>
                <a:sym typeface="Century Gothic"/>
              </a:rPr>
              <a:t>do</a:t>
            </a:r>
            <a:r>
              <a:rPr i="1" lang="en-US" sz="1600">
                <a:solidFill>
                  <a:schemeClr val="dk1"/>
                </a:solidFill>
                <a:latin typeface="Century Gothic"/>
                <a:ea typeface="Century Gothic"/>
                <a:cs typeface="Century Gothic"/>
                <a:sym typeface="Century Gothic"/>
              </a:rPr>
              <a:t> </a:t>
            </a:r>
            <a:r>
              <a:rPr lang="en-US" sz="1600">
                <a:solidFill>
                  <a:schemeClr val="dk1"/>
                </a:solidFill>
                <a:latin typeface="Century Gothic"/>
                <a:ea typeface="Century Gothic"/>
                <a:cs typeface="Century Gothic"/>
                <a:sym typeface="Century Gothic"/>
              </a:rPr>
              <a:t>(via art-making tasks), rather than simply what they </a:t>
            </a:r>
            <a:r>
              <a:rPr b="1" i="1" lang="en-US" sz="1600">
                <a:solidFill>
                  <a:schemeClr val="dk1"/>
                </a:solidFill>
                <a:latin typeface="Century Gothic"/>
                <a:ea typeface="Century Gothic"/>
                <a:cs typeface="Century Gothic"/>
                <a:sym typeface="Century Gothic"/>
              </a:rPr>
              <a:t>know</a:t>
            </a:r>
            <a:r>
              <a:rPr lang="en-US" sz="1600">
                <a:solidFill>
                  <a:schemeClr val="dk1"/>
                </a:solidFill>
                <a:latin typeface="Century Gothic"/>
                <a:ea typeface="Century Gothic"/>
                <a:cs typeface="Century Gothic"/>
                <a:sym typeface="Century Gothic"/>
              </a:rPr>
              <a:t> (via tests or quizzes).</a:t>
            </a:r>
            <a:endParaRPr sz="1600">
              <a:solidFill>
                <a:schemeClr val="dk1"/>
              </a:solidFill>
              <a:latin typeface="Century Gothic"/>
              <a:ea typeface="Century Gothic"/>
              <a:cs typeface="Century Gothic"/>
              <a:sym typeface="Century Gothic"/>
            </a:endParaRPr>
          </a:p>
        </p:txBody>
      </p:sp>
      <p:cxnSp>
        <p:nvCxnSpPr>
          <p:cNvPr id="100" name="Google Shape;100;p15"/>
          <p:cNvCxnSpPr/>
          <p:nvPr/>
        </p:nvCxnSpPr>
        <p:spPr>
          <a:xfrm>
            <a:off x="2631125" y="1710725"/>
            <a:ext cx="2671200" cy="0"/>
          </a:xfrm>
          <a:prstGeom prst="straightConnector1">
            <a:avLst/>
          </a:prstGeom>
          <a:noFill/>
          <a:ln cap="flat" cmpd="sng" w="28575">
            <a:solidFill>
              <a:srgbClr val="3D85C6"/>
            </a:solidFill>
            <a:prstDash val="solid"/>
            <a:round/>
            <a:headEnd len="med" w="med" type="none"/>
            <a:tailEnd len="med" w="med" type="none"/>
          </a:ln>
        </p:spPr>
      </p:cxnSp>
      <p:sp>
        <p:nvSpPr>
          <p:cNvPr id="101" name="Google Shape;101;p15"/>
          <p:cNvSpPr/>
          <p:nvPr/>
        </p:nvSpPr>
        <p:spPr>
          <a:xfrm>
            <a:off x="5313925" y="1010425"/>
            <a:ext cx="126900" cy="3061500"/>
          </a:xfrm>
          <a:prstGeom prst="leftBracket">
            <a:avLst>
              <a:gd fmla="val 8333" name="adj"/>
            </a:avLst>
          </a:prstGeom>
          <a:noFill/>
          <a:ln cap="flat" cmpd="sng" w="2857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5"/>
          <p:cNvSpPr txBox="1"/>
          <p:nvPr>
            <p:ph type="title"/>
          </p:nvPr>
        </p:nvSpPr>
        <p:spPr>
          <a:xfrm>
            <a:off x="337775" y="216225"/>
            <a:ext cx="7699200" cy="723600"/>
          </a:xfrm>
          <a:prstGeom prst="rect">
            <a:avLst/>
          </a:prstGeom>
          <a:noFill/>
          <a:ln>
            <a:noFill/>
          </a:ln>
        </p:spPr>
        <p:txBody>
          <a:bodyPr anchorCtr="0" anchor="ctr"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b="1" lang="en-US" sz="3400">
                <a:solidFill>
                  <a:srgbClr val="000000"/>
                </a:solidFill>
                <a:latin typeface="Montserrat"/>
                <a:ea typeface="Montserrat"/>
                <a:cs typeface="Montserrat"/>
                <a:sym typeface="Montserrat"/>
              </a:rPr>
              <a:t>Best Practices</a:t>
            </a:r>
            <a:endParaRPr b="1" sz="3400">
              <a:solidFill>
                <a:srgbClr val="000000"/>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6"/>
          <p:cNvSpPr txBox="1"/>
          <p:nvPr>
            <p:ph type="title"/>
          </p:nvPr>
        </p:nvSpPr>
        <p:spPr>
          <a:xfrm>
            <a:off x="552450" y="272475"/>
            <a:ext cx="7699200" cy="723600"/>
          </a:xfrm>
          <a:prstGeom prst="rect">
            <a:avLst/>
          </a:prstGeom>
          <a:noFill/>
          <a:ln>
            <a:noFill/>
          </a:ln>
        </p:spPr>
        <p:txBody>
          <a:bodyPr anchorCtr="0" anchor="ctr"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b="1" lang="en-US" sz="3200">
                <a:solidFill>
                  <a:srgbClr val="000000"/>
                </a:solidFill>
                <a:latin typeface="Montserrat"/>
                <a:ea typeface="Montserrat"/>
                <a:cs typeface="Montserrat"/>
                <a:sym typeface="Montserrat"/>
              </a:rPr>
              <a:t>Is My Assessment Authentic?</a:t>
            </a:r>
            <a:endParaRPr b="1" sz="3200">
              <a:solidFill>
                <a:srgbClr val="000000"/>
              </a:solidFill>
              <a:latin typeface="Montserrat"/>
              <a:ea typeface="Montserrat"/>
              <a:cs typeface="Montserrat"/>
              <a:sym typeface="Montserrat"/>
            </a:endParaRPr>
          </a:p>
        </p:txBody>
      </p:sp>
      <p:sp>
        <p:nvSpPr>
          <p:cNvPr id="108" name="Google Shape;108;p16"/>
          <p:cNvSpPr txBox="1"/>
          <p:nvPr>
            <p:ph idx="1" type="body"/>
          </p:nvPr>
        </p:nvSpPr>
        <p:spPr>
          <a:xfrm>
            <a:off x="547650" y="1200150"/>
            <a:ext cx="7699200" cy="32628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dk1"/>
              </a:buClr>
              <a:buSzPts val="1800"/>
              <a:buFont typeface="Century Gothic"/>
              <a:buChar char="●"/>
            </a:pPr>
            <a:r>
              <a:rPr lang="en-US">
                <a:solidFill>
                  <a:schemeClr val="dk1"/>
                </a:solidFill>
                <a:latin typeface="Century Gothic"/>
                <a:ea typeface="Century Gothic"/>
                <a:cs typeface="Century Gothic"/>
                <a:sym typeface="Century Gothic"/>
              </a:rPr>
              <a:t>Does the assessment allow students to </a:t>
            </a:r>
            <a:r>
              <a:rPr b="1" lang="en-US">
                <a:solidFill>
                  <a:schemeClr val="dk1"/>
                </a:solidFill>
                <a:latin typeface="Century Gothic"/>
                <a:ea typeface="Century Gothic"/>
                <a:cs typeface="Century Gothic"/>
                <a:sym typeface="Century Gothic"/>
              </a:rPr>
              <a:t>receive valuable feedback and incorporate it into revisions</a:t>
            </a:r>
            <a:r>
              <a:rPr lang="en-US">
                <a:solidFill>
                  <a:schemeClr val="dk1"/>
                </a:solidFill>
                <a:latin typeface="Century Gothic"/>
                <a:ea typeface="Century Gothic"/>
                <a:cs typeface="Century Gothic"/>
                <a:sym typeface="Century Gothic"/>
              </a:rPr>
              <a:t> of performances and products?</a:t>
            </a:r>
            <a:endParaRPr>
              <a:solidFill>
                <a:schemeClr val="dk1"/>
              </a:solidFill>
              <a:latin typeface="Century Gothic"/>
              <a:ea typeface="Century Gothic"/>
              <a:cs typeface="Century Gothic"/>
              <a:sym typeface="Century Gothic"/>
            </a:endParaRPr>
          </a:p>
          <a:p>
            <a:pPr indent="-342900" lvl="0" marL="457200" rtl="0" algn="l">
              <a:lnSpc>
                <a:spcPct val="100000"/>
              </a:lnSpc>
              <a:spcBef>
                <a:spcPts val="1200"/>
              </a:spcBef>
              <a:spcAft>
                <a:spcPts val="0"/>
              </a:spcAft>
              <a:buClr>
                <a:schemeClr val="dk1"/>
              </a:buClr>
              <a:buSzPts val="1800"/>
              <a:buFont typeface="Century Gothic"/>
              <a:buChar char="●"/>
            </a:pPr>
            <a:r>
              <a:rPr lang="en-US">
                <a:solidFill>
                  <a:schemeClr val="dk1"/>
                </a:solidFill>
                <a:latin typeface="Century Gothic"/>
                <a:ea typeface="Century Gothic"/>
                <a:cs typeface="Century Gothic"/>
                <a:sym typeface="Century Gothic"/>
              </a:rPr>
              <a:t>Does the assessment task </a:t>
            </a:r>
            <a:r>
              <a:rPr b="1" lang="en-US">
                <a:solidFill>
                  <a:schemeClr val="dk1"/>
                </a:solidFill>
                <a:latin typeface="Century Gothic"/>
                <a:ea typeface="Century Gothic"/>
                <a:cs typeface="Century Gothic"/>
                <a:sym typeface="Century Gothic"/>
              </a:rPr>
              <a:t>resemble one found in the real world</a:t>
            </a:r>
            <a:r>
              <a:rPr lang="en-US">
                <a:solidFill>
                  <a:schemeClr val="dk1"/>
                </a:solidFill>
                <a:latin typeface="Century Gothic"/>
                <a:ea typeface="Century Gothic"/>
                <a:cs typeface="Century Gothic"/>
                <a:sym typeface="Century Gothic"/>
              </a:rPr>
              <a:t>? </a:t>
            </a:r>
            <a:endParaRPr>
              <a:solidFill>
                <a:schemeClr val="dk1"/>
              </a:solidFill>
              <a:latin typeface="Century Gothic"/>
              <a:ea typeface="Century Gothic"/>
              <a:cs typeface="Century Gothic"/>
              <a:sym typeface="Century Gothic"/>
            </a:endParaRPr>
          </a:p>
          <a:p>
            <a:pPr indent="-342900" lvl="0" marL="457200" rtl="0" algn="l">
              <a:lnSpc>
                <a:spcPct val="100000"/>
              </a:lnSpc>
              <a:spcBef>
                <a:spcPts val="1200"/>
              </a:spcBef>
              <a:spcAft>
                <a:spcPts val="0"/>
              </a:spcAft>
              <a:buClr>
                <a:schemeClr val="dk1"/>
              </a:buClr>
              <a:buSzPts val="1800"/>
              <a:buFont typeface="Century Gothic"/>
              <a:buChar char="●"/>
            </a:pPr>
            <a:r>
              <a:rPr lang="en-US">
                <a:solidFill>
                  <a:schemeClr val="dk1"/>
                </a:solidFill>
                <a:latin typeface="Century Gothic"/>
                <a:ea typeface="Century Gothic"/>
                <a:cs typeface="Century Gothic"/>
                <a:sym typeface="Century Gothic"/>
              </a:rPr>
              <a:t>Does the task ask students to </a:t>
            </a:r>
            <a:r>
              <a:rPr b="1" lang="en-US">
                <a:solidFill>
                  <a:schemeClr val="dk1"/>
                </a:solidFill>
                <a:latin typeface="Century Gothic"/>
                <a:ea typeface="Century Gothic"/>
                <a:cs typeface="Century Gothic"/>
                <a:sym typeface="Century Gothic"/>
              </a:rPr>
              <a:t>tackle complex problems and challenges</a:t>
            </a:r>
            <a:r>
              <a:rPr lang="en-US">
                <a:solidFill>
                  <a:schemeClr val="dk1"/>
                </a:solidFill>
                <a:latin typeface="Century Gothic"/>
                <a:ea typeface="Century Gothic"/>
                <a:cs typeface="Century Gothic"/>
                <a:sym typeface="Century Gothic"/>
              </a:rPr>
              <a:t> and come up with </a:t>
            </a:r>
            <a:r>
              <a:rPr b="1" lang="en-US">
                <a:solidFill>
                  <a:schemeClr val="dk1"/>
                </a:solidFill>
                <a:latin typeface="Century Gothic"/>
                <a:ea typeface="Century Gothic"/>
                <a:cs typeface="Century Gothic"/>
                <a:sym typeface="Century Gothic"/>
              </a:rPr>
              <a:t>innovative solutions?</a:t>
            </a:r>
            <a:endParaRPr b="1">
              <a:solidFill>
                <a:schemeClr val="dk1"/>
              </a:solidFill>
              <a:latin typeface="Century Gothic"/>
              <a:ea typeface="Century Gothic"/>
              <a:cs typeface="Century Gothic"/>
              <a:sym typeface="Century Gothic"/>
            </a:endParaRPr>
          </a:p>
          <a:p>
            <a:pPr indent="-342900" lvl="0" marL="457200" rtl="0" algn="l">
              <a:lnSpc>
                <a:spcPct val="100000"/>
              </a:lnSpc>
              <a:spcBef>
                <a:spcPts val="1200"/>
              </a:spcBef>
              <a:spcAft>
                <a:spcPts val="1200"/>
              </a:spcAft>
              <a:buClr>
                <a:schemeClr val="dk1"/>
              </a:buClr>
              <a:buSzPts val="1800"/>
              <a:buFont typeface="Century Gothic"/>
              <a:buChar char="●"/>
            </a:pPr>
            <a:r>
              <a:rPr lang="en-US">
                <a:solidFill>
                  <a:schemeClr val="dk1"/>
                </a:solidFill>
                <a:latin typeface="Century Gothic"/>
                <a:ea typeface="Century Gothic"/>
                <a:cs typeface="Century Gothic"/>
                <a:sym typeface="Century Gothic"/>
              </a:rPr>
              <a:t>Does the assessment strategy </a:t>
            </a:r>
            <a:r>
              <a:rPr b="1" lang="en-US">
                <a:solidFill>
                  <a:schemeClr val="dk1"/>
                </a:solidFill>
                <a:latin typeface="Century Gothic"/>
                <a:ea typeface="Century Gothic"/>
                <a:cs typeface="Century Gothic"/>
                <a:sym typeface="Century Gothic"/>
              </a:rPr>
              <a:t>reflect the way real-world artists are evaluated or self-evaluate</a:t>
            </a:r>
            <a:r>
              <a:rPr lang="en-US">
                <a:solidFill>
                  <a:schemeClr val="dk1"/>
                </a:solidFill>
                <a:latin typeface="Century Gothic"/>
                <a:ea typeface="Century Gothic"/>
                <a:cs typeface="Century Gothic"/>
                <a:sym typeface="Century Gothic"/>
              </a:rPr>
              <a:t> (e.g., a portfolio review, a performance critique, a personal reflection)?</a:t>
            </a:r>
            <a:endParaRPr>
              <a:solidFill>
                <a:schemeClr val="dk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17"/>
          <p:cNvSpPr txBox="1"/>
          <p:nvPr>
            <p:ph idx="1" type="body"/>
          </p:nvPr>
        </p:nvSpPr>
        <p:spPr>
          <a:xfrm>
            <a:off x="547650" y="1333500"/>
            <a:ext cx="7548600" cy="31296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dk1"/>
              </a:buClr>
              <a:buSzPts val="1800"/>
              <a:buFont typeface="Century Gothic"/>
              <a:buChar char="●"/>
            </a:pPr>
            <a:r>
              <a:rPr lang="en-US">
                <a:solidFill>
                  <a:schemeClr val="dk1"/>
                </a:solidFill>
                <a:latin typeface="Century Gothic"/>
                <a:ea typeface="Century Gothic"/>
                <a:cs typeface="Century Gothic"/>
                <a:sym typeface="Century Gothic"/>
              </a:rPr>
              <a:t>Could the task provide </a:t>
            </a:r>
            <a:r>
              <a:rPr b="1" lang="en-US">
                <a:solidFill>
                  <a:schemeClr val="dk1"/>
                </a:solidFill>
                <a:latin typeface="Century Gothic"/>
                <a:ea typeface="Century Gothic"/>
                <a:cs typeface="Century Gothic"/>
                <a:sym typeface="Century Gothic"/>
              </a:rPr>
              <a:t>content for a student’s portfolio</a:t>
            </a:r>
            <a:r>
              <a:rPr lang="en-US">
                <a:solidFill>
                  <a:schemeClr val="dk1"/>
                </a:solidFill>
                <a:latin typeface="Century Gothic"/>
                <a:ea typeface="Century Gothic"/>
                <a:cs typeface="Century Gothic"/>
                <a:sym typeface="Century Gothic"/>
              </a:rPr>
              <a:t> (so that they graduate with a résumé of demonstrated accomplishments rather than just a transcript)? </a:t>
            </a:r>
            <a:endParaRPr>
              <a:solidFill>
                <a:schemeClr val="dk1"/>
              </a:solidFill>
              <a:latin typeface="Century Gothic"/>
              <a:ea typeface="Century Gothic"/>
              <a:cs typeface="Century Gothic"/>
              <a:sym typeface="Century Gothic"/>
            </a:endParaRPr>
          </a:p>
          <a:p>
            <a:pPr indent="-342900" lvl="0" marL="457200" rtl="0" algn="l">
              <a:lnSpc>
                <a:spcPct val="100000"/>
              </a:lnSpc>
              <a:spcBef>
                <a:spcPts val="1200"/>
              </a:spcBef>
              <a:spcAft>
                <a:spcPts val="0"/>
              </a:spcAft>
              <a:buClr>
                <a:schemeClr val="dk1"/>
              </a:buClr>
              <a:buSzPts val="1800"/>
              <a:buFont typeface="Century Gothic"/>
              <a:buChar char="●"/>
            </a:pPr>
            <a:r>
              <a:rPr lang="en-US">
                <a:solidFill>
                  <a:schemeClr val="dk1"/>
                </a:solidFill>
                <a:latin typeface="Century Gothic"/>
                <a:ea typeface="Century Gothic"/>
                <a:cs typeface="Century Gothic"/>
                <a:sym typeface="Century Gothic"/>
              </a:rPr>
              <a:t>Does the assessment strategy </a:t>
            </a:r>
            <a:r>
              <a:rPr b="1" lang="en-US">
                <a:solidFill>
                  <a:schemeClr val="dk1"/>
                </a:solidFill>
                <a:latin typeface="Century Gothic"/>
                <a:ea typeface="Century Gothic"/>
                <a:cs typeface="Century Gothic"/>
                <a:sym typeface="Century Gothic"/>
              </a:rPr>
              <a:t>encourage student engagement and enthusiasm for learning</a:t>
            </a:r>
            <a:r>
              <a:rPr lang="en-US">
                <a:solidFill>
                  <a:schemeClr val="dk1"/>
                </a:solidFill>
                <a:latin typeface="Century Gothic"/>
                <a:ea typeface="Century Gothic"/>
                <a:cs typeface="Century Gothic"/>
                <a:sym typeface="Century Gothic"/>
              </a:rPr>
              <a:t> and help them cultivate a growth mindset? </a:t>
            </a:r>
            <a:endParaRPr>
              <a:solidFill>
                <a:schemeClr val="dk1"/>
              </a:solidFill>
              <a:latin typeface="Century Gothic"/>
              <a:ea typeface="Century Gothic"/>
              <a:cs typeface="Century Gothic"/>
              <a:sym typeface="Century Gothic"/>
            </a:endParaRPr>
          </a:p>
          <a:p>
            <a:pPr indent="-342900" lvl="0" marL="457200" rtl="0" algn="l">
              <a:lnSpc>
                <a:spcPct val="100000"/>
              </a:lnSpc>
              <a:spcBef>
                <a:spcPts val="1200"/>
              </a:spcBef>
              <a:spcAft>
                <a:spcPts val="1200"/>
              </a:spcAft>
              <a:buClr>
                <a:schemeClr val="dk1"/>
              </a:buClr>
              <a:buSzPts val="1800"/>
              <a:buFont typeface="Century Gothic"/>
              <a:buChar char="●"/>
            </a:pPr>
            <a:r>
              <a:rPr lang="en-US">
                <a:solidFill>
                  <a:schemeClr val="dk1"/>
                </a:solidFill>
                <a:latin typeface="Century Gothic"/>
                <a:ea typeface="Century Gothic"/>
                <a:cs typeface="Century Gothic"/>
                <a:sym typeface="Century Gothic"/>
              </a:rPr>
              <a:t>Will the assessment results genuinely</a:t>
            </a:r>
            <a:r>
              <a:rPr b="1" lang="en-US">
                <a:solidFill>
                  <a:schemeClr val="dk1"/>
                </a:solidFill>
                <a:latin typeface="Century Gothic"/>
                <a:ea typeface="Century Gothic"/>
                <a:cs typeface="Century Gothic"/>
                <a:sym typeface="Century Gothic"/>
              </a:rPr>
              <a:t> help you adjust your instruction</a:t>
            </a:r>
            <a:r>
              <a:rPr lang="en-US">
                <a:solidFill>
                  <a:schemeClr val="dk1"/>
                </a:solidFill>
                <a:latin typeface="Century Gothic"/>
                <a:ea typeface="Century Gothic"/>
                <a:cs typeface="Century Gothic"/>
                <a:sym typeface="Century Gothic"/>
              </a:rPr>
              <a:t> and </a:t>
            </a:r>
            <a:r>
              <a:rPr b="1" lang="en-US">
                <a:solidFill>
                  <a:schemeClr val="dk1"/>
                </a:solidFill>
                <a:latin typeface="Century Gothic"/>
                <a:ea typeface="Century Gothic"/>
                <a:cs typeface="Century Gothic"/>
                <a:sym typeface="Century Gothic"/>
              </a:rPr>
              <a:t>help the student improve</a:t>
            </a:r>
            <a:r>
              <a:rPr lang="en-US">
                <a:solidFill>
                  <a:schemeClr val="dk1"/>
                </a:solidFill>
                <a:latin typeface="Century Gothic"/>
                <a:ea typeface="Century Gothic"/>
                <a:cs typeface="Century Gothic"/>
                <a:sym typeface="Century Gothic"/>
              </a:rPr>
              <a:t>?</a:t>
            </a:r>
            <a:endParaRPr>
              <a:solidFill>
                <a:schemeClr val="dk1"/>
              </a:solidFill>
              <a:latin typeface="Century Gothic"/>
              <a:ea typeface="Century Gothic"/>
              <a:cs typeface="Century Gothic"/>
              <a:sym typeface="Century Gothic"/>
            </a:endParaRPr>
          </a:p>
        </p:txBody>
      </p:sp>
      <p:sp>
        <p:nvSpPr>
          <p:cNvPr id="114" name="Google Shape;114;p17"/>
          <p:cNvSpPr txBox="1"/>
          <p:nvPr>
            <p:ph type="title"/>
          </p:nvPr>
        </p:nvSpPr>
        <p:spPr>
          <a:xfrm>
            <a:off x="552450" y="272475"/>
            <a:ext cx="7699200" cy="723600"/>
          </a:xfrm>
          <a:prstGeom prst="rect">
            <a:avLst/>
          </a:prstGeom>
          <a:noFill/>
          <a:ln>
            <a:noFill/>
          </a:ln>
        </p:spPr>
        <p:txBody>
          <a:bodyPr anchorCtr="0" anchor="ctr"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b="1" lang="en-US" sz="3200">
                <a:solidFill>
                  <a:srgbClr val="000000"/>
                </a:solidFill>
                <a:latin typeface="Montserrat"/>
                <a:ea typeface="Montserrat"/>
                <a:cs typeface="Montserrat"/>
                <a:sym typeface="Montserrat"/>
              </a:rPr>
              <a:t>Is My Assessment Authentic?</a:t>
            </a:r>
            <a:endParaRPr b="1" sz="3200">
              <a:solidFill>
                <a:srgbClr val="000000"/>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014_CPSTemplate_v2">
  <a:themeElements>
    <a:clrScheme name="Custom 2">
      <a:dk1>
        <a:srgbClr val="000000"/>
      </a:dk1>
      <a:lt1>
        <a:srgbClr val="FFFFFF"/>
      </a:lt1>
      <a:dk2>
        <a:srgbClr val="2F2F26"/>
      </a:dk2>
      <a:lt2>
        <a:srgbClr val="C8C8C8"/>
      </a:lt2>
      <a:accent1>
        <a:srgbClr val="0033A0"/>
      </a:accent1>
      <a:accent2>
        <a:srgbClr val="008EAA"/>
      </a:accent2>
      <a:accent3>
        <a:srgbClr val="93328E"/>
      </a:accent3>
      <a:accent4>
        <a:srgbClr val="78BE20"/>
      </a:accent4>
      <a:accent5>
        <a:srgbClr val="FFC72C"/>
      </a:accent5>
      <a:accent6>
        <a:srgbClr val="0033A0"/>
      </a:accent6>
      <a:hlink>
        <a:srgbClr val="FFC72C"/>
      </a:hlink>
      <a:folHlink>
        <a:srgbClr val="78BE2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014_CPSTemplate_v2">
  <a:themeElements>
    <a:clrScheme name="Custom 2">
      <a:dk1>
        <a:srgbClr val="000000"/>
      </a:dk1>
      <a:lt1>
        <a:srgbClr val="FFFFFF"/>
      </a:lt1>
      <a:dk2>
        <a:srgbClr val="2F2F26"/>
      </a:dk2>
      <a:lt2>
        <a:srgbClr val="C8C8C8"/>
      </a:lt2>
      <a:accent1>
        <a:srgbClr val="0033A0"/>
      </a:accent1>
      <a:accent2>
        <a:srgbClr val="008EAA"/>
      </a:accent2>
      <a:accent3>
        <a:srgbClr val="93328E"/>
      </a:accent3>
      <a:accent4>
        <a:srgbClr val="78BE20"/>
      </a:accent4>
      <a:accent5>
        <a:srgbClr val="FFC72C"/>
      </a:accent5>
      <a:accent6>
        <a:srgbClr val="0033A0"/>
      </a:accent6>
      <a:hlink>
        <a:srgbClr val="FFC72C"/>
      </a:hlink>
      <a:folHlink>
        <a:srgbClr val="78BE2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